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65" r:id="rId2"/>
    <p:sldId id="264" r:id="rId3"/>
    <p:sldId id="266" r:id="rId4"/>
    <p:sldId id="269" r:id="rId5"/>
    <p:sldId id="273" r:id="rId6"/>
    <p:sldId id="275" r:id="rId7"/>
    <p:sldId id="271" r:id="rId8"/>
    <p:sldId id="272" r:id="rId9"/>
    <p:sldId id="274" r:id="rId10"/>
    <p:sldId id="277" r:id="rId11"/>
    <p:sldId id="278" r:id="rId12"/>
    <p:sldId id="279" r:id="rId13"/>
    <p:sldId id="298" r:id="rId14"/>
    <p:sldId id="299" r:id="rId15"/>
    <p:sldId id="280" r:id="rId16"/>
    <p:sldId id="281" r:id="rId17"/>
    <p:sldId id="282" r:id="rId18"/>
    <p:sldId id="285" r:id="rId19"/>
    <p:sldId id="283" r:id="rId20"/>
    <p:sldId id="300" r:id="rId21"/>
    <p:sldId id="284" r:id="rId22"/>
    <p:sldId id="301" r:id="rId23"/>
    <p:sldId id="302" r:id="rId24"/>
    <p:sldId id="303" r:id="rId25"/>
    <p:sldId id="304" r:id="rId26"/>
    <p:sldId id="293" r:id="rId27"/>
    <p:sldId id="305" r:id="rId28"/>
    <p:sldId id="306" r:id="rId29"/>
    <p:sldId id="307" r:id="rId30"/>
    <p:sldId id="289" r:id="rId31"/>
    <p:sldId id="308" r:id="rId32"/>
    <p:sldId id="309" r:id="rId33"/>
    <p:sldId id="310" r:id="rId34"/>
    <p:sldId id="311" r:id="rId35"/>
    <p:sldId id="295" r:id="rId36"/>
    <p:sldId id="296" r:id="rId37"/>
    <p:sldId id="312" r:id="rId38"/>
    <p:sldId id="287" r:id="rId39"/>
    <p:sldId id="288" r:id="rId40"/>
    <p:sldId id="292" r:id="rId41"/>
    <p:sldId id="290" r:id="rId42"/>
    <p:sldId id="286" r:id="rId43"/>
    <p:sldId id="291" r:id="rId44"/>
    <p:sldId id="294" r:id="rId45"/>
    <p:sldId id="297" r:id="rId46"/>
    <p:sldId id="270" r:id="rId47"/>
    <p:sldId id="268" r:id="rId48"/>
    <p:sldId id="258" r:id="rId49"/>
    <p:sldId id="259" r:id="rId50"/>
    <p:sldId id="260" r:id="rId51"/>
    <p:sldId id="261" r:id="rId52"/>
    <p:sldId id="257" r:id="rId5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Model" id="{820E6436-1576-3B49-8637-51888309D50C}">
          <p14:sldIdLst>
            <p14:sldId id="265"/>
            <p14:sldId id="264"/>
          </p14:sldIdLst>
        </p14:section>
        <p14:section name="Guide" id="{0C36E8D4-5006-D047-9FB5-C098CAA69416}">
          <p14:sldIdLst>
            <p14:sldId id="266"/>
          </p14:sldIdLst>
        </p14:section>
        <p14:section name="Pattern" id="{B43E8D8A-56D9-4549-9227-C002BB46A2FF}">
          <p14:sldIdLst>
            <p14:sldId id="269"/>
          </p14:sldIdLst>
        </p14:section>
        <p14:section name="Cards" id="{9C806109-4135-A343-BAB5-34CB64D22C68}">
          <p14:sldIdLst>
            <p14:sldId id="273"/>
            <p14:sldId id="275"/>
            <p14:sldId id="271"/>
            <p14:sldId id="272"/>
            <p14:sldId id="274"/>
            <p14:sldId id="277"/>
            <p14:sldId id="278"/>
            <p14:sldId id="279"/>
            <p14:sldId id="298"/>
            <p14:sldId id="299"/>
            <p14:sldId id="280"/>
            <p14:sldId id="281"/>
            <p14:sldId id="282"/>
            <p14:sldId id="285"/>
            <p14:sldId id="283"/>
            <p14:sldId id="300"/>
          </p14:sldIdLst>
        </p14:section>
        <p14:section name="Stories" id="{EF1FAC44-2DF8-6D48-A77C-46ABDDF51656}">
          <p14:sldIdLst>
            <p14:sldId id="284"/>
            <p14:sldId id="301"/>
            <p14:sldId id="302"/>
            <p14:sldId id="303"/>
            <p14:sldId id="304"/>
            <p14:sldId id="293"/>
            <p14:sldId id="305"/>
            <p14:sldId id="306"/>
            <p14:sldId id="307"/>
            <p14:sldId id="289"/>
            <p14:sldId id="308"/>
            <p14:sldId id="309"/>
            <p14:sldId id="310"/>
            <p14:sldId id="311"/>
            <p14:sldId id="295"/>
            <p14:sldId id="296"/>
            <p14:sldId id="312"/>
          </p14:sldIdLst>
        </p14:section>
        <p14:section name="old stuff" id="{069D730D-9FEA-5F44-B746-48920FFBC2F0}">
          <p14:sldIdLst>
            <p14:sldId id="287"/>
            <p14:sldId id="288"/>
            <p14:sldId id="292"/>
            <p14:sldId id="290"/>
            <p14:sldId id="286"/>
            <p14:sldId id="291"/>
            <p14:sldId id="294"/>
            <p14:sldId id="297"/>
          </p14:sldIdLst>
        </p14:section>
        <p14:section name="Untitled Section" id="{3C85B51E-825E-BB48-8B41-3598F8C5E1B3}">
          <p14:sldIdLst>
            <p14:sldId id="270"/>
            <p14:sldId id="268"/>
            <p14:sldId id="258"/>
            <p14:sldId id="259"/>
            <p14:sldId id="260"/>
            <p14:sldId id="26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5A5A5"/>
    <a:srgbClr val="5B9BD5"/>
    <a:srgbClr val="00B14F"/>
    <a:srgbClr val="702FA0"/>
    <a:srgbClr val="ED7D31"/>
    <a:srgbClr val="EDE926"/>
    <a:srgbClr val="E7ED04"/>
    <a:srgbClr val="EDE106"/>
    <a:srgbClr val="F2F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60"/>
    <p:restoredTop sz="90574"/>
  </p:normalViewPr>
  <p:slideViewPr>
    <p:cSldViewPr snapToGrid="0" snapToObjects="1">
      <p:cViewPr varScale="1">
        <p:scale>
          <a:sx n="183" d="100"/>
          <a:sy n="183" d="100"/>
        </p:scale>
        <p:origin x="77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6B347-793D-496C-9D17-C88A8E80E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32B99B-78CF-415C-A68D-A6A378CBE8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solidFill>
                <a:srgbClr val="FFC000"/>
              </a:solidFill>
            </a:rPr>
            <a:t>Audience</a:t>
          </a:r>
          <a:endParaRPr lang="en-US" b="0" dirty="0">
            <a:solidFill>
              <a:srgbClr val="FFC000"/>
            </a:solidFill>
          </a:endParaRPr>
        </a:p>
      </dgm:t>
    </dgm:pt>
    <dgm:pt modelId="{99D0E8E1-143A-421B-865A-24A6E1C6856E}" type="parTrans" cxnId="{49BA9FB3-9A93-4EF2-A84C-A6D23303563B}">
      <dgm:prSet/>
      <dgm:spPr/>
      <dgm:t>
        <a:bodyPr/>
        <a:lstStyle/>
        <a:p>
          <a:endParaRPr lang="en-US"/>
        </a:p>
      </dgm:t>
    </dgm:pt>
    <dgm:pt modelId="{ECDED5C2-4899-4127-AC74-B8D8E4A81E5E}" type="sibTrans" cxnId="{49BA9FB3-9A93-4EF2-A84C-A6D23303563B}">
      <dgm:prSet/>
      <dgm:spPr/>
      <dgm:t>
        <a:bodyPr/>
        <a:lstStyle/>
        <a:p>
          <a:endParaRPr lang="en-US"/>
        </a:p>
      </dgm:t>
    </dgm:pt>
    <dgm:pt modelId="{F0A31360-768B-4755-9DD8-3B26B6B99D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5B9BD5"/>
              </a:solidFill>
            </a:rPr>
            <a:t>Framework Area</a:t>
          </a:r>
        </a:p>
      </dgm:t>
    </dgm:pt>
    <dgm:pt modelId="{FEFE40A1-92FF-4AA3-9493-88FB302790EF}" type="parTrans" cxnId="{20AE448C-024B-4321-86A8-1972C9C79578}">
      <dgm:prSet/>
      <dgm:spPr/>
      <dgm:t>
        <a:bodyPr/>
        <a:lstStyle/>
        <a:p>
          <a:endParaRPr lang="en-US"/>
        </a:p>
      </dgm:t>
    </dgm:pt>
    <dgm:pt modelId="{B78BDA23-1468-4026-8B41-6E0C1DCA8A41}" type="sibTrans" cxnId="{20AE448C-024B-4321-86A8-1972C9C79578}">
      <dgm:prSet/>
      <dgm:spPr/>
      <dgm:t>
        <a:bodyPr/>
        <a:lstStyle/>
        <a:p>
          <a:endParaRPr lang="en-US"/>
        </a:p>
      </dgm:t>
    </dgm:pt>
    <dgm:pt modelId="{A123D02C-A6C3-439E-AB6E-E61B88E679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702FA0"/>
              </a:solidFill>
            </a:rPr>
            <a:t>Action</a:t>
          </a:r>
          <a:endParaRPr lang="en-US" dirty="0">
            <a:solidFill>
              <a:srgbClr val="702FA0"/>
            </a:solidFill>
          </a:endParaRPr>
        </a:p>
      </dgm:t>
    </dgm:pt>
    <dgm:pt modelId="{C409B715-46F7-4A54-8373-1C807DC68029}" type="parTrans" cxnId="{4281CBEE-CF91-45D9-A477-1656772EA9EF}">
      <dgm:prSet/>
      <dgm:spPr/>
      <dgm:t>
        <a:bodyPr/>
        <a:lstStyle/>
        <a:p>
          <a:endParaRPr lang="en-US"/>
        </a:p>
      </dgm:t>
    </dgm:pt>
    <dgm:pt modelId="{7EE7AEC6-F1D0-4301-8019-9577E88B69C6}" type="sibTrans" cxnId="{4281CBEE-CF91-45D9-A477-1656772EA9EF}">
      <dgm:prSet/>
      <dgm:spPr/>
      <dgm:t>
        <a:bodyPr/>
        <a:lstStyle/>
        <a:p>
          <a:endParaRPr lang="en-US"/>
        </a:p>
      </dgm:t>
    </dgm:pt>
    <dgm:pt modelId="{7EC37BF5-C13B-AC46-B16E-31CF0FF8C0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ED7D31"/>
              </a:solidFill>
            </a:rPr>
            <a:t>Narrator Voice</a:t>
          </a:r>
          <a:endParaRPr lang="en-US" dirty="0">
            <a:solidFill>
              <a:srgbClr val="ED7D31"/>
            </a:solidFill>
          </a:endParaRPr>
        </a:p>
      </dgm:t>
    </dgm:pt>
    <dgm:pt modelId="{C91AC22C-EF55-E740-B76C-66D6A71309B7}" type="parTrans" cxnId="{9007CF68-A67E-2847-A45B-E087C82581CC}">
      <dgm:prSet/>
      <dgm:spPr/>
      <dgm:t>
        <a:bodyPr/>
        <a:lstStyle/>
        <a:p>
          <a:endParaRPr lang="en-US"/>
        </a:p>
      </dgm:t>
    </dgm:pt>
    <dgm:pt modelId="{A1A74DA1-CF0A-7145-8E69-A35F0F1C91E6}" type="sibTrans" cxnId="{9007CF68-A67E-2847-A45B-E087C82581CC}">
      <dgm:prSet/>
      <dgm:spPr/>
      <dgm:t>
        <a:bodyPr/>
        <a:lstStyle/>
        <a:p>
          <a:endParaRPr lang="en-US"/>
        </a:p>
      </dgm:t>
    </dgm:pt>
    <dgm:pt modelId="{06217864-EE05-5944-A3FD-CE2409A307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A5A5A5"/>
              </a:solidFill>
            </a:rPr>
            <a:t>Presentation Method</a:t>
          </a:r>
          <a:endParaRPr lang="en-US" dirty="0">
            <a:solidFill>
              <a:srgbClr val="A5A5A5"/>
            </a:solidFill>
          </a:endParaRPr>
        </a:p>
      </dgm:t>
    </dgm:pt>
    <dgm:pt modelId="{CA0828CB-BD5A-2148-BA33-ECE7F3432356}" type="parTrans" cxnId="{F911BB71-BE2C-6D4C-A0AB-9F998F09CF8D}">
      <dgm:prSet/>
      <dgm:spPr/>
      <dgm:t>
        <a:bodyPr/>
        <a:lstStyle/>
        <a:p>
          <a:endParaRPr lang="en-US"/>
        </a:p>
      </dgm:t>
    </dgm:pt>
    <dgm:pt modelId="{2C9BCAB7-9C00-9943-A101-8C617BAE5904}" type="sibTrans" cxnId="{F911BB71-BE2C-6D4C-A0AB-9F998F09CF8D}">
      <dgm:prSet/>
      <dgm:spPr/>
      <dgm:t>
        <a:bodyPr/>
        <a:lstStyle/>
        <a:p>
          <a:endParaRPr lang="en-US"/>
        </a:p>
      </dgm:t>
    </dgm:pt>
    <dgm:pt modelId="{4E5275E0-4828-4929-90DB-2AD6B15EC7DB}" type="pres">
      <dgm:prSet presAssocID="{B6B6B347-793D-496C-9D17-C88A8E80E372}" presName="root" presStyleCnt="0">
        <dgm:presLayoutVars>
          <dgm:dir/>
          <dgm:resizeHandles val="exact"/>
        </dgm:presLayoutVars>
      </dgm:prSet>
      <dgm:spPr/>
    </dgm:pt>
    <dgm:pt modelId="{895BBDED-CE9F-2143-B90D-952911DF7875}" type="pres">
      <dgm:prSet presAssocID="{7EC37BF5-C13B-AC46-B16E-31CF0FF8C0EC}" presName="compNode" presStyleCnt="0"/>
      <dgm:spPr/>
    </dgm:pt>
    <dgm:pt modelId="{2601D4BA-C874-C846-8B9D-98785D805A4B}" type="pres">
      <dgm:prSet presAssocID="{7EC37BF5-C13B-AC46-B16E-31CF0FF8C0EC}" presName="iconBgRect" presStyleLbl="bgShp" presStyleIdx="0" presStyleCnt="5"/>
      <dgm:spPr/>
    </dgm:pt>
    <dgm:pt modelId="{45F11DF8-85FA-5A4A-9B54-C798DA326C1C}" type="pres">
      <dgm:prSet presAssocID="{7EC37BF5-C13B-AC46-B16E-31CF0FF8C0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931EB6A-77FF-AD46-BB3B-186BBF87F96B}" type="pres">
      <dgm:prSet presAssocID="{7EC37BF5-C13B-AC46-B16E-31CF0FF8C0EC}" presName="spaceRect" presStyleCnt="0"/>
      <dgm:spPr/>
    </dgm:pt>
    <dgm:pt modelId="{13E6363C-15E4-3940-8E3A-756804A8F741}" type="pres">
      <dgm:prSet presAssocID="{7EC37BF5-C13B-AC46-B16E-31CF0FF8C0EC}" presName="textRect" presStyleLbl="revTx" presStyleIdx="0" presStyleCnt="5">
        <dgm:presLayoutVars>
          <dgm:chMax val="1"/>
          <dgm:chPref val="1"/>
        </dgm:presLayoutVars>
      </dgm:prSet>
      <dgm:spPr/>
    </dgm:pt>
    <dgm:pt modelId="{AB8D2003-D5A5-514D-BFF3-A2B919A026CB}" type="pres">
      <dgm:prSet presAssocID="{A1A74DA1-CF0A-7145-8E69-A35F0F1C91E6}" presName="sibTrans" presStyleCnt="0"/>
      <dgm:spPr/>
    </dgm:pt>
    <dgm:pt modelId="{A3249851-500E-1440-AE55-61C9FED77BD7}" type="pres">
      <dgm:prSet presAssocID="{06217864-EE05-5944-A3FD-CE2409A307D7}" presName="compNode" presStyleCnt="0"/>
      <dgm:spPr/>
    </dgm:pt>
    <dgm:pt modelId="{AD7247A5-AC26-8945-85F3-F42CA58FCF06}" type="pres">
      <dgm:prSet presAssocID="{06217864-EE05-5944-A3FD-CE2409A307D7}" presName="iconBgRect" presStyleLbl="bgShp" presStyleIdx="1" presStyleCnt="5"/>
      <dgm:spPr/>
    </dgm:pt>
    <dgm:pt modelId="{2E9CD192-1E61-8441-B284-E7A49D674E65}" type="pres">
      <dgm:prSet presAssocID="{06217864-EE05-5944-A3FD-CE2409A307D7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D17A2319-DC9E-3942-B93B-0C6090A6BF7B}" type="pres">
      <dgm:prSet presAssocID="{06217864-EE05-5944-A3FD-CE2409A307D7}" presName="spaceRect" presStyleCnt="0"/>
      <dgm:spPr/>
    </dgm:pt>
    <dgm:pt modelId="{307C2879-8C31-544F-9739-9806F33C9A13}" type="pres">
      <dgm:prSet presAssocID="{06217864-EE05-5944-A3FD-CE2409A307D7}" presName="textRect" presStyleLbl="revTx" presStyleIdx="1" presStyleCnt="5">
        <dgm:presLayoutVars>
          <dgm:chMax val="1"/>
          <dgm:chPref val="1"/>
        </dgm:presLayoutVars>
      </dgm:prSet>
      <dgm:spPr/>
    </dgm:pt>
    <dgm:pt modelId="{991063DB-9115-4C4E-BE66-873C3FC75DAD}" type="pres">
      <dgm:prSet presAssocID="{2C9BCAB7-9C00-9943-A101-8C617BAE5904}" presName="sibTrans" presStyleCnt="0"/>
      <dgm:spPr/>
    </dgm:pt>
    <dgm:pt modelId="{FE64F1D8-A4BD-4F75-AFC1-77CF1C8C1877}" type="pres">
      <dgm:prSet presAssocID="{3332B99B-78CF-415C-A68D-A6A378CBE862}" presName="compNode" presStyleCnt="0"/>
      <dgm:spPr/>
    </dgm:pt>
    <dgm:pt modelId="{2D33273E-1D23-4528-8E86-8D13FDA8EB2D}" type="pres">
      <dgm:prSet presAssocID="{3332B99B-78CF-415C-A68D-A6A378CBE862}" presName="iconBgRect" presStyleLbl="bgShp" presStyleIdx="2" presStyleCnt="5"/>
      <dgm:spPr/>
    </dgm:pt>
    <dgm:pt modelId="{035EEDD2-ECB2-4012-A92C-87F2094BC41B}" type="pres">
      <dgm:prSet presAssocID="{3332B99B-78CF-415C-A68D-A6A378CBE862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2B16A90-3623-48A1-9F28-51D43E4D7C13}" type="pres">
      <dgm:prSet presAssocID="{3332B99B-78CF-415C-A68D-A6A378CBE862}" presName="spaceRect" presStyleCnt="0"/>
      <dgm:spPr/>
    </dgm:pt>
    <dgm:pt modelId="{FB9B4AD3-179D-4725-B74F-42866E3E4764}" type="pres">
      <dgm:prSet presAssocID="{3332B99B-78CF-415C-A68D-A6A378CBE862}" presName="textRect" presStyleLbl="revTx" presStyleIdx="2" presStyleCnt="5">
        <dgm:presLayoutVars>
          <dgm:chMax val="1"/>
          <dgm:chPref val="1"/>
        </dgm:presLayoutVars>
      </dgm:prSet>
      <dgm:spPr/>
    </dgm:pt>
    <dgm:pt modelId="{E588FBB4-C5D7-417E-BF88-DEAEB3B079B7}" type="pres">
      <dgm:prSet presAssocID="{ECDED5C2-4899-4127-AC74-B8D8E4A81E5E}" presName="sibTrans" presStyleCnt="0"/>
      <dgm:spPr/>
    </dgm:pt>
    <dgm:pt modelId="{666730AE-5316-46D5-96B3-9A9857B23439}" type="pres">
      <dgm:prSet presAssocID="{F0A31360-768B-4755-9DD8-3B26B6B99D23}" presName="compNode" presStyleCnt="0"/>
      <dgm:spPr/>
    </dgm:pt>
    <dgm:pt modelId="{3FA4C747-EC5E-4F05-A3B4-F96276652C71}" type="pres">
      <dgm:prSet presAssocID="{F0A31360-768B-4755-9DD8-3B26B6B99D23}" presName="iconBgRect" presStyleLbl="bgShp" presStyleIdx="3" presStyleCnt="5"/>
      <dgm:spPr>
        <a:solidFill>
          <a:srgbClr val="5B9BD5"/>
        </a:solidFill>
      </dgm:spPr>
    </dgm:pt>
    <dgm:pt modelId="{DC388D86-A093-4BD1-8816-4E5371F1DF8E}" type="pres">
      <dgm:prSet presAssocID="{F0A31360-768B-4755-9DD8-3B26B6B99D2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A6481A9-8E26-4219-8CCD-CE3E90F9B01B}" type="pres">
      <dgm:prSet presAssocID="{F0A31360-768B-4755-9DD8-3B26B6B99D23}" presName="spaceRect" presStyleCnt="0"/>
      <dgm:spPr/>
    </dgm:pt>
    <dgm:pt modelId="{5521F8FF-1DCA-4E6B-86E3-FBBCDDCDB6D0}" type="pres">
      <dgm:prSet presAssocID="{F0A31360-768B-4755-9DD8-3B26B6B99D23}" presName="textRect" presStyleLbl="revTx" presStyleIdx="3" presStyleCnt="5">
        <dgm:presLayoutVars>
          <dgm:chMax val="1"/>
          <dgm:chPref val="1"/>
        </dgm:presLayoutVars>
      </dgm:prSet>
      <dgm:spPr/>
    </dgm:pt>
    <dgm:pt modelId="{AD7CB611-17F9-491F-967C-1FA6115DE834}" type="pres">
      <dgm:prSet presAssocID="{B78BDA23-1468-4026-8B41-6E0C1DCA8A41}" presName="sibTrans" presStyleCnt="0"/>
      <dgm:spPr/>
    </dgm:pt>
    <dgm:pt modelId="{9788ADC9-8704-4858-8A4C-2512A2085834}" type="pres">
      <dgm:prSet presAssocID="{A123D02C-A6C3-439E-AB6E-E61B88E6794E}" presName="compNode" presStyleCnt="0"/>
      <dgm:spPr/>
    </dgm:pt>
    <dgm:pt modelId="{2FCF0DB7-EFA4-4CE3-AA6E-ED2637E6087C}" type="pres">
      <dgm:prSet presAssocID="{A123D02C-A6C3-439E-AB6E-E61B88E6794E}" presName="iconBgRect" presStyleLbl="bgShp" presStyleIdx="4" presStyleCnt="5"/>
      <dgm:spPr>
        <a:solidFill>
          <a:srgbClr val="7030A0"/>
        </a:solidFill>
      </dgm:spPr>
    </dgm:pt>
    <dgm:pt modelId="{E7B71565-2CAA-4DA2-A718-762A8195AFCD}" type="pres">
      <dgm:prSet presAssocID="{A123D02C-A6C3-439E-AB6E-E61B88E6794E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BE4DF53-C017-4772-ADCA-188839A8EE41}" type="pres">
      <dgm:prSet presAssocID="{A123D02C-A6C3-439E-AB6E-E61B88E6794E}" presName="spaceRect" presStyleCnt="0"/>
      <dgm:spPr/>
    </dgm:pt>
    <dgm:pt modelId="{3E9DBB10-0E38-4D5B-B057-3561267353C6}" type="pres">
      <dgm:prSet presAssocID="{A123D02C-A6C3-439E-AB6E-E61B88E6794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1E6D3E-6BE4-824C-9E83-07E4AA600B72}" type="presOf" srcId="{7EC37BF5-C13B-AC46-B16E-31CF0FF8C0EC}" destId="{13E6363C-15E4-3940-8E3A-756804A8F741}" srcOrd="0" destOrd="0" presId="urn:microsoft.com/office/officeart/2018/5/layout/IconCircleLabelList"/>
    <dgm:cxn modelId="{9007CF68-A67E-2847-A45B-E087C82581CC}" srcId="{B6B6B347-793D-496C-9D17-C88A8E80E372}" destId="{7EC37BF5-C13B-AC46-B16E-31CF0FF8C0EC}" srcOrd="0" destOrd="0" parTransId="{C91AC22C-EF55-E740-B76C-66D6A71309B7}" sibTransId="{A1A74DA1-CF0A-7145-8E69-A35F0F1C91E6}"/>
    <dgm:cxn modelId="{F911BB71-BE2C-6D4C-A0AB-9F998F09CF8D}" srcId="{B6B6B347-793D-496C-9D17-C88A8E80E372}" destId="{06217864-EE05-5944-A3FD-CE2409A307D7}" srcOrd="1" destOrd="0" parTransId="{CA0828CB-BD5A-2148-BA33-ECE7F3432356}" sibTransId="{2C9BCAB7-9C00-9943-A101-8C617BAE5904}"/>
    <dgm:cxn modelId="{20AE448C-024B-4321-86A8-1972C9C79578}" srcId="{B6B6B347-793D-496C-9D17-C88A8E80E372}" destId="{F0A31360-768B-4755-9DD8-3B26B6B99D23}" srcOrd="3" destOrd="0" parTransId="{FEFE40A1-92FF-4AA3-9493-88FB302790EF}" sibTransId="{B78BDA23-1468-4026-8B41-6E0C1DCA8A41}"/>
    <dgm:cxn modelId="{A309698D-6897-4ABC-97B9-1764ABF81D1C}" type="presOf" srcId="{3332B99B-78CF-415C-A68D-A6A378CBE862}" destId="{FB9B4AD3-179D-4725-B74F-42866E3E4764}" srcOrd="0" destOrd="0" presId="urn:microsoft.com/office/officeart/2018/5/layout/IconCircleLabelList"/>
    <dgm:cxn modelId="{49BA9FB3-9A93-4EF2-A84C-A6D23303563B}" srcId="{B6B6B347-793D-496C-9D17-C88A8E80E372}" destId="{3332B99B-78CF-415C-A68D-A6A378CBE862}" srcOrd="2" destOrd="0" parTransId="{99D0E8E1-143A-421B-865A-24A6E1C6856E}" sibTransId="{ECDED5C2-4899-4127-AC74-B8D8E4A81E5E}"/>
    <dgm:cxn modelId="{11D496C0-53E6-4557-B98E-0579E6C39CB9}" type="presOf" srcId="{A123D02C-A6C3-439E-AB6E-E61B88E6794E}" destId="{3E9DBB10-0E38-4D5B-B057-3561267353C6}" srcOrd="0" destOrd="0" presId="urn:microsoft.com/office/officeart/2018/5/layout/IconCircleLabelList"/>
    <dgm:cxn modelId="{B995C5D3-4DB6-3D42-936E-CBCB046CABD7}" type="presOf" srcId="{06217864-EE05-5944-A3FD-CE2409A307D7}" destId="{307C2879-8C31-544F-9739-9806F33C9A13}" srcOrd="0" destOrd="0" presId="urn:microsoft.com/office/officeart/2018/5/layout/IconCircleLabelList"/>
    <dgm:cxn modelId="{1EF5A0EB-8A93-407E-ADC5-812E0B7DB608}" type="presOf" srcId="{F0A31360-768B-4755-9DD8-3B26B6B99D23}" destId="{5521F8FF-1DCA-4E6B-86E3-FBBCDDCDB6D0}" srcOrd="0" destOrd="0" presId="urn:microsoft.com/office/officeart/2018/5/layout/IconCircleLabelList"/>
    <dgm:cxn modelId="{4281CBEE-CF91-45D9-A477-1656772EA9EF}" srcId="{B6B6B347-793D-496C-9D17-C88A8E80E372}" destId="{A123D02C-A6C3-439E-AB6E-E61B88E6794E}" srcOrd="4" destOrd="0" parTransId="{C409B715-46F7-4A54-8373-1C807DC68029}" sibTransId="{7EE7AEC6-F1D0-4301-8019-9577E88B69C6}"/>
    <dgm:cxn modelId="{B3A488F0-E945-414B-A845-84F7CF072400}" type="presOf" srcId="{B6B6B347-793D-496C-9D17-C88A8E80E372}" destId="{4E5275E0-4828-4929-90DB-2AD6B15EC7DB}" srcOrd="0" destOrd="0" presId="urn:microsoft.com/office/officeart/2018/5/layout/IconCircleLabelList"/>
    <dgm:cxn modelId="{844DECAF-503F-7444-B98A-86CDB5280782}" type="presParOf" srcId="{4E5275E0-4828-4929-90DB-2AD6B15EC7DB}" destId="{895BBDED-CE9F-2143-B90D-952911DF7875}" srcOrd="0" destOrd="0" presId="urn:microsoft.com/office/officeart/2018/5/layout/IconCircleLabelList"/>
    <dgm:cxn modelId="{BE8272C1-BC4E-4944-AD9C-4A546CC3F08B}" type="presParOf" srcId="{895BBDED-CE9F-2143-B90D-952911DF7875}" destId="{2601D4BA-C874-C846-8B9D-98785D805A4B}" srcOrd="0" destOrd="0" presId="urn:microsoft.com/office/officeart/2018/5/layout/IconCircleLabelList"/>
    <dgm:cxn modelId="{09E65CA4-FD20-8E46-A321-E9C34D689510}" type="presParOf" srcId="{895BBDED-CE9F-2143-B90D-952911DF7875}" destId="{45F11DF8-85FA-5A4A-9B54-C798DA326C1C}" srcOrd="1" destOrd="0" presId="urn:microsoft.com/office/officeart/2018/5/layout/IconCircleLabelList"/>
    <dgm:cxn modelId="{8F9BB926-0E27-D040-9780-694A3B6BDB8B}" type="presParOf" srcId="{895BBDED-CE9F-2143-B90D-952911DF7875}" destId="{C931EB6A-77FF-AD46-BB3B-186BBF87F96B}" srcOrd="2" destOrd="0" presId="urn:microsoft.com/office/officeart/2018/5/layout/IconCircleLabelList"/>
    <dgm:cxn modelId="{CB111EB3-B8C3-6B43-9A84-06BECAD6D6C9}" type="presParOf" srcId="{895BBDED-CE9F-2143-B90D-952911DF7875}" destId="{13E6363C-15E4-3940-8E3A-756804A8F741}" srcOrd="3" destOrd="0" presId="urn:microsoft.com/office/officeart/2018/5/layout/IconCircleLabelList"/>
    <dgm:cxn modelId="{1826335C-B858-8B49-9199-DEC2AFDA5E8C}" type="presParOf" srcId="{4E5275E0-4828-4929-90DB-2AD6B15EC7DB}" destId="{AB8D2003-D5A5-514D-BFF3-A2B919A026CB}" srcOrd="1" destOrd="0" presId="urn:microsoft.com/office/officeart/2018/5/layout/IconCircleLabelList"/>
    <dgm:cxn modelId="{6895CF18-FFA6-9747-8A6A-A209A26CBD81}" type="presParOf" srcId="{4E5275E0-4828-4929-90DB-2AD6B15EC7DB}" destId="{A3249851-500E-1440-AE55-61C9FED77BD7}" srcOrd="2" destOrd="0" presId="urn:microsoft.com/office/officeart/2018/5/layout/IconCircleLabelList"/>
    <dgm:cxn modelId="{83890808-C8C8-674E-AF33-89B913EFFEFF}" type="presParOf" srcId="{A3249851-500E-1440-AE55-61C9FED77BD7}" destId="{AD7247A5-AC26-8945-85F3-F42CA58FCF06}" srcOrd="0" destOrd="0" presId="urn:microsoft.com/office/officeart/2018/5/layout/IconCircleLabelList"/>
    <dgm:cxn modelId="{3833BF7A-E429-8F4B-9DBC-76485B934967}" type="presParOf" srcId="{A3249851-500E-1440-AE55-61C9FED77BD7}" destId="{2E9CD192-1E61-8441-B284-E7A49D674E65}" srcOrd="1" destOrd="0" presId="urn:microsoft.com/office/officeart/2018/5/layout/IconCircleLabelList"/>
    <dgm:cxn modelId="{482BA66B-7572-BF44-B1C3-09AFADBBE565}" type="presParOf" srcId="{A3249851-500E-1440-AE55-61C9FED77BD7}" destId="{D17A2319-DC9E-3942-B93B-0C6090A6BF7B}" srcOrd="2" destOrd="0" presId="urn:microsoft.com/office/officeart/2018/5/layout/IconCircleLabelList"/>
    <dgm:cxn modelId="{8119E11F-5D90-F04D-9E05-1F294C0BAB7C}" type="presParOf" srcId="{A3249851-500E-1440-AE55-61C9FED77BD7}" destId="{307C2879-8C31-544F-9739-9806F33C9A13}" srcOrd="3" destOrd="0" presId="urn:microsoft.com/office/officeart/2018/5/layout/IconCircleLabelList"/>
    <dgm:cxn modelId="{C15D970A-D981-E945-A239-197E098F65EE}" type="presParOf" srcId="{4E5275E0-4828-4929-90DB-2AD6B15EC7DB}" destId="{991063DB-9115-4C4E-BE66-873C3FC75DAD}" srcOrd="3" destOrd="0" presId="urn:microsoft.com/office/officeart/2018/5/layout/IconCircleLabelList"/>
    <dgm:cxn modelId="{A3E63A03-718E-49FC-9482-2267342B6384}" type="presParOf" srcId="{4E5275E0-4828-4929-90DB-2AD6B15EC7DB}" destId="{FE64F1D8-A4BD-4F75-AFC1-77CF1C8C1877}" srcOrd="4" destOrd="0" presId="urn:microsoft.com/office/officeart/2018/5/layout/IconCircleLabelList"/>
    <dgm:cxn modelId="{02452265-54B3-4FDC-B41A-2601E9C76C12}" type="presParOf" srcId="{FE64F1D8-A4BD-4F75-AFC1-77CF1C8C1877}" destId="{2D33273E-1D23-4528-8E86-8D13FDA8EB2D}" srcOrd="0" destOrd="0" presId="urn:microsoft.com/office/officeart/2018/5/layout/IconCircleLabelList"/>
    <dgm:cxn modelId="{CF1DBA4A-FBAD-4432-A2FF-06546CCC0FBB}" type="presParOf" srcId="{FE64F1D8-A4BD-4F75-AFC1-77CF1C8C1877}" destId="{035EEDD2-ECB2-4012-A92C-87F2094BC41B}" srcOrd="1" destOrd="0" presId="urn:microsoft.com/office/officeart/2018/5/layout/IconCircleLabelList"/>
    <dgm:cxn modelId="{64E5F112-A671-45C2-90F1-51F9FE3280FE}" type="presParOf" srcId="{FE64F1D8-A4BD-4F75-AFC1-77CF1C8C1877}" destId="{B2B16A90-3623-48A1-9F28-51D43E4D7C13}" srcOrd="2" destOrd="0" presId="urn:microsoft.com/office/officeart/2018/5/layout/IconCircleLabelList"/>
    <dgm:cxn modelId="{331E74F5-50D7-4BA8-B9CF-FEEB21CB6BD6}" type="presParOf" srcId="{FE64F1D8-A4BD-4F75-AFC1-77CF1C8C1877}" destId="{FB9B4AD3-179D-4725-B74F-42866E3E4764}" srcOrd="3" destOrd="0" presId="urn:microsoft.com/office/officeart/2018/5/layout/IconCircleLabelList"/>
    <dgm:cxn modelId="{BC1EC26B-9901-4C15-8C42-758F9DDC3FA5}" type="presParOf" srcId="{4E5275E0-4828-4929-90DB-2AD6B15EC7DB}" destId="{E588FBB4-C5D7-417E-BF88-DEAEB3B079B7}" srcOrd="5" destOrd="0" presId="urn:microsoft.com/office/officeart/2018/5/layout/IconCircleLabelList"/>
    <dgm:cxn modelId="{76DECD63-1ADB-4788-9194-CDEE9C6A5514}" type="presParOf" srcId="{4E5275E0-4828-4929-90DB-2AD6B15EC7DB}" destId="{666730AE-5316-46D5-96B3-9A9857B23439}" srcOrd="6" destOrd="0" presId="urn:microsoft.com/office/officeart/2018/5/layout/IconCircleLabelList"/>
    <dgm:cxn modelId="{CE496A76-535D-4058-93AC-26EC84531068}" type="presParOf" srcId="{666730AE-5316-46D5-96B3-9A9857B23439}" destId="{3FA4C747-EC5E-4F05-A3B4-F96276652C71}" srcOrd="0" destOrd="0" presId="urn:microsoft.com/office/officeart/2018/5/layout/IconCircleLabelList"/>
    <dgm:cxn modelId="{C58BBD83-B111-4AA7-8B64-0A526E7CDEEE}" type="presParOf" srcId="{666730AE-5316-46D5-96B3-9A9857B23439}" destId="{DC388D86-A093-4BD1-8816-4E5371F1DF8E}" srcOrd="1" destOrd="0" presId="urn:microsoft.com/office/officeart/2018/5/layout/IconCircleLabelList"/>
    <dgm:cxn modelId="{2A01DAAD-7BF1-47F8-B499-D48C01403ACC}" type="presParOf" srcId="{666730AE-5316-46D5-96B3-9A9857B23439}" destId="{5A6481A9-8E26-4219-8CCD-CE3E90F9B01B}" srcOrd="2" destOrd="0" presId="urn:microsoft.com/office/officeart/2018/5/layout/IconCircleLabelList"/>
    <dgm:cxn modelId="{CACC5798-6411-42C2-ABC0-A691F05C8B36}" type="presParOf" srcId="{666730AE-5316-46D5-96B3-9A9857B23439}" destId="{5521F8FF-1DCA-4E6B-86E3-FBBCDDCDB6D0}" srcOrd="3" destOrd="0" presId="urn:microsoft.com/office/officeart/2018/5/layout/IconCircleLabelList"/>
    <dgm:cxn modelId="{13B0A142-857F-4C5F-8756-C31942BB50E7}" type="presParOf" srcId="{4E5275E0-4828-4929-90DB-2AD6B15EC7DB}" destId="{AD7CB611-17F9-491F-967C-1FA6115DE834}" srcOrd="7" destOrd="0" presId="urn:microsoft.com/office/officeart/2018/5/layout/IconCircleLabelList"/>
    <dgm:cxn modelId="{F5884B58-409C-45BA-BEEB-65B764DB71AF}" type="presParOf" srcId="{4E5275E0-4828-4929-90DB-2AD6B15EC7DB}" destId="{9788ADC9-8704-4858-8A4C-2512A2085834}" srcOrd="8" destOrd="0" presId="urn:microsoft.com/office/officeart/2018/5/layout/IconCircleLabelList"/>
    <dgm:cxn modelId="{B577275F-E92B-47AF-9B79-CCBC95E96A69}" type="presParOf" srcId="{9788ADC9-8704-4858-8A4C-2512A2085834}" destId="{2FCF0DB7-EFA4-4CE3-AA6E-ED2637E6087C}" srcOrd="0" destOrd="0" presId="urn:microsoft.com/office/officeart/2018/5/layout/IconCircleLabelList"/>
    <dgm:cxn modelId="{B0AC8E77-6BDE-4693-92E0-F8B633FEF1F9}" type="presParOf" srcId="{9788ADC9-8704-4858-8A4C-2512A2085834}" destId="{E7B71565-2CAA-4DA2-A718-762A8195AFCD}" srcOrd="1" destOrd="0" presId="urn:microsoft.com/office/officeart/2018/5/layout/IconCircleLabelList"/>
    <dgm:cxn modelId="{C0A8754C-10D5-4EF0-9424-A1A65D5B919D}" type="presParOf" srcId="{9788ADC9-8704-4858-8A4C-2512A2085834}" destId="{EBE4DF53-C017-4772-ADCA-188839A8EE41}" srcOrd="2" destOrd="0" presId="urn:microsoft.com/office/officeart/2018/5/layout/IconCircleLabelList"/>
    <dgm:cxn modelId="{9F43E194-4E96-4888-BB21-E24DFE754AD3}" type="presParOf" srcId="{9788ADC9-8704-4858-8A4C-2512A2085834}" destId="{3E9DBB10-0E38-4D5B-B057-3561267353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D24B2-9909-47E1-AFFC-B54329C32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84018C-C6AF-447E-8EA6-791878A22ACF}">
      <dgm:prSet/>
      <dgm:spPr/>
      <dgm:t>
        <a:bodyPr/>
        <a:lstStyle/>
        <a:p>
          <a:r>
            <a:rPr lang="en-US" dirty="0"/>
            <a:t>1. What is the the issue to be addressed in the Business Framework area?</a:t>
          </a:r>
        </a:p>
      </dgm:t>
    </dgm:pt>
    <dgm:pt modelId="{A91E2CE8-4B2F-4C69-A831-FEF827FF567B}" type="parTrans" cxnId="{881BAB67-7BA2-4919-8529-9244594C0123}">
      <dgm:prSet/>
      <dgm:spPr/>
      <dgm:t>
        <a:bodyPr/>
        <a:lstStyle/>
        <a:p>
          <a:endParaRPr lang="en-US"/>
        </a:p>
      </dgm:t>
    </dgm:pt>
    <dgm:pt modelId="{98216622-7F53-4AC8-9C12-CA68FD6AC15E}" type="sibTrans" cxnId="{881BAB67-7BA2-4919-8529-9244594C0123}">
      <dgm:prSet/>
      <dgm:spPr/>
      <dgm:t>
        <a:bodyPr/>
        <a:lstStyle/>
        <a:p>
          <a:endParaRPr lang="en-US"/>
        </a:p>
      </dgm:t>
    </dgm:pt>
    <dgm:pt modelId="{E42306FD-EAC4-4E66-9E10-BBB283728F2F}">
      <dgm:prSet/>
      <dgm:spPr/>
      <dgm:t>
        <a:bodyPr/>
        <a:lstStyle/>
        <a:p>
          <a:r>
            <a:rPr lang="en-US" dirty="0"/>
            <a:t>2. What actions should be taken?</a:t>
          </a:r>
        </a:p>
      </dgm:t>
    </dgm:pt>
    <dgm:pt modelId="{6E5E7C72-ABCD-4C7D-9325-CAF3CA71EE41}" type="parTrans" cxnId="{7B40EDB8-4684-43D5-894C-3ED4A005C466}">
      <dgm:prSet/>
      <dgm:spPr/>
      <dgm:t>
        <a:bodyPr/>
        <a:lstStyle/>
        <a:p>
          <a:endParaRPr lang="en-US"/>
        </a:p>
      </dgm:t>
    </dgm:pt>
    <dgm:pt modelId="{865566A8-9CED-41C4-86AF-69F83A9207F5}" type="sibTrans" cxnId="{7B40EDB8-4684-43D5-894C-3ED4A005C466}">
      <dgm:prSet/>
      <dgm:spPr/>
      <dgm:t>
        <a:bodyPr/>
        <a:lstStyle/>
        <a:p>
          <a:endParaRPr lang="en-US"/>
        </a:p>
      </dgm:t>
    </dgm:pt>
    <dgm:pt modelId="{C1682F4A-3980-4798-A255-562E5257C1AC}">
      <dgm:prSet/>
      <dgm:spPr/>
      <dgm:t>
        <a:bodyPr/>
        <a:lstStyle/>
        <a:p>
          <a:r>
            <a:rPr lang="en-US" dirty="0"/>
            <a:t>3. What are the projected benefits? </a:t>
          </a:r>
        </a:p>
      </dgm:t>
    </dgm:pt>
    <dgm:pt modelId="{F54AFA3E-6372-413F-BCBF-F0B10A73BC6A}" type="parTrans" cxnId="{6D4FC9CB-F713-448C-AC0A-0B5C7741ADE8}">
      <dgm:prSet/>
      <dgm:spPr/>
      <dgm:t>
        <a:bodyPr/>
        <a:lstStyle/>
        <a:p>
          <a:endParaRPr lang="en-US"/>
        </a:p>
      </dgm:t>
    </dgm:pt>
    <dgm:pt modelId="{6D305CF1-03D8-4D82-930B-C5D874EA9ACE}" type="sibTrans" cxnId="{6D4FC9CB-F713-448C-AC0A-0B5C7741ADE8}">
      <dgm:prSet/>
      <dgm:spPr/>
      <dgm:t>
        <a:bodyPr/>
        <a:lstStyle/>
        <a:p>
          <a:endParaRPr lang="en-US"/>
        </a:p>
      </dgm:t>
    </dgm:pt>
    <dgm:pt modelId="{0B0833A3-CB96-4107-967F-40D70D0122FC}">
      <dgm:prSet/>
      <dgm:spPr/>
      <dgm:t>
        <a:bodyPr/>
        <a:lstStyle/>
        <a:p>
          <a:r>
            <a:rPr lang="en-US" dirty="0"/>
            <a:t>4. What are the estimated costs?</a:t>
          </a:r>
        </a:p>
      </dgm:t>
    </dgm:pt>
    <dgm:pt modelId="{D09D92F9-7D7F-4F12-B8CE-1BF85CCD4418}" type="parTrans" cxnId="{893BC05E-8C20-40A0-9574-105F22B2C039}">
      <dgm:prSet/>
      <dgm:spPr/>
      <dgm:t>
        <a:bodyPr/>
        <a:lstStyle/>
        <a:p>
          <a:endParaRPr lang="en-US"/>
        </a:p>
      </dgm:t>
    </dgm:pt>
    <dgm:pt modelId="{2331AEA1-61C7-4464-A2CC-974B9ED399E2}" type="sibTrans" cxnId="{893BC05E-8C20-40A0-9574-105F22B2C039}">
      <dgm:prSet/>
      <dgm:spPr/>
      <dgm:t>
        <a:bodyPr/>
        <a:lstStyle/>
        <a:p>
          <a:endParaRPr lang="en-US"/>
        </a:p>
      </dgm:t>
    </dgm:pt>
    <dgm:pt modelId="{A65C6273-5696-494E-88F3-39422DAE365D}">
      <dgm:prSet/>
      <dgm:spPr/>
      <dgm:t>
        <a:bodyPr/>
        <a:lstStyle/>
        <a:p>
          <a:r>
            <a:rPr lang="en-US" dirty="0"/>
            <a:t>5. What is the timeline?</a:t>
          </a:r>
        </a:p>
      </dgm:t>
    </dgm:pt>
    <dgm:pt modelId="{F93B7869-C306-430D-BD18-3C41CE9A35A5}" type="parTrans" cxnId="{B01B2257-FA9F-490A-8551-0A0EEF7A697B}">
      <dgm:prSet/>
      <dgm:spPr/>
      <dgm:t>
        <a:bodyPr/>
        <a:lstStyle/>
        <a:p>
          <a:endParaRPr lang="en-US"/>
        </a:p>
      </dgm:t>
    </dgm:pt>
    <dgm:pt modelId="{A8DE37DA-F374-4393-A514-DDA99A2E8265}" type="sibTrans" cxnId="{B01B2257-FA9F-490A-8551-0A0EEF7A697B}">
      <dgm:prSet/>
      <dgm:spPr/>
      <dgm:t>
        <a:bodyPr/>
        <a:lstStyle/>
        <a:p>
          <a:endParaRPr lang="en-US"/>
        </a:p>
      </dgm:t>
    </dgm:pt>
    <dgm:pt modelId="{9A1480AA-707F-4921-BDF8-94A8C43D4AB7}">
      <dgm:prSet/>
      <dgm:spPr/>
      <dgm:t>
        <a:bodyPr/>
        <a:lstStyle/>
        <a:p>
          <a:r>
            <a:rPr lang="en-US" dirty="0"/>
            <a:t>6. Where are we today?</a:t>
          </a:r>
        </a:p>
      </dgm:t>
    </dgm:pt>
    <dgm:pt modelId="{0E900C32-9B17-4351-8FBE-8A550F775DC2}" type="parTrans" cxnId="{2EEDD1D3-8005-46AD-8624-BBCF60FB0CCF}">
      <dgm:prSet/>
      <dgm:spPr/>
      <dgm:t>
        <a:bodyPr/>
        <a:lstStyle/>
        <a:p>
          <a:endParaRPr lang="en-US"/>
        </a:p>
      </dgm:t>
    </dgm:pt>
    <dgm:pt modelId="{FC65663C-F68A-4F10-B999-5B4C55867A9D}" type="sibTrans" cxnId="{2EEDD1D3-8005-46AD-8624-BBCF60FB0CCF}">
      <dgm:prSet/>
      <dgm:spPr/>
      <dgm:t>
        <a:bodyPr/>
        <a:lstStyle/>
        <a:p>
          <a:endParaRPr lang="en-US"/>
        </a:p>
      </dgm:t>
    </dgm:pt>
    <dgm:pt modelId="{1E66FCFF-A2F4-440B-9A91-7D26CF7B0157}">
      <dgm:prSet/>
      <dgm:spPr/>
      <dgm:t>
        <a:bodyPr/>
        <a:lstStyle/>
        <a:p>
          <a:r>
            <a:rPr lang="en-US" dirty="0"/>
            <a:t>7. How did we get to where we are today?</a:t>
          </a:r>
        </a:p>
      </dgm:t>
    </dgm:pt>
    <dgm:pt modelId="{57B7FF80-FB7C-4640-9973-9FDD28C382A2}" type="parTrans" cxnId="{D02ED491-3442-4F99-B748-F82EBD9BA6E3}">
      <dgm:prSet/>
      <dgm:spPr/>
      <dgm:t>
        <a:bodyPr/>
        <a:lstStyle/>
        <a:p>
          <a:endParaRPr lang="en-US"/>
        </a:p>
      </dgm:t>
    </dgm:pt>
    <dgm:pt modelId="{7D577693-7CB1-4A99-8134-37EB3D265E10}" type="sibTrans" cxnId="{D02ED491-3442-4F99-B748-F82EBD9BA6E3}">
      <dgm:prSet/>
      <dgm:spPr/>
      <dgm:t>
        <a:bodyPr/>
        <a:lstStyle/>
        <a:p>
          <a:endParaRPr lang="en-US"/>
        </a:p>
      </dgm:t>
    </dgm:pt>
    <dgm:pt modelId="{F9CFAACD-ADB7-4EA3-B6F9-4F71F7BFE76B}">
      <dgm:prSet/>
      <dgm:spPr/>
      <dgm:t>
        <a:bodyPr/>
        <a:lstStyle/>
        <a:p>
          <a:r>
            <a:rPr lang="en-US" dirty="0"/>
            <a:t>8. Why do we care?</a:t>
          </a:r>
        </a:p>
      </dgm:t>
    </dgm:pt>
    <dgm:pt modelId="{4F676AC9-1831-4F3D-AD6D-648A2E48245F}" type="parTrans" cxnId="{CCD51B1C-FDD7-475A-AE86-1E136033DDD6}">
      <dgm:prSet/>
      <dgm:spPr/>
      <dgm:t>
        <a:bodyPr/>
        <a:lstStyle/>
        <a:p>
          <a:endParaRPr lang="en-US"/>
        </a:p>
      </dgm:t>
    </dgm:pt>
    <dgm:pt modelId="{DCD08BDE-D499-47E2-AB08-6164AC07CED3}" type="sibTrans" cxnId="{CCD51B1C-FDD7-475A-AE86-1E136033DDD6}">
      <dgm:prSet/>
      <dgm:spPr/>
      <dgm:t>
        <a:bodyPr/>
        <a:lstStyle/>
        <a:p>
          <a:endParaRPr lang="en-US"/>
        </a:p>
      </dgm:t>
    </dgm:pt>
    <dgm:pt modelId="{C2A54AB5-54DC-4AD3-AB52-AC74124869F2}" type="pres">
      <dgm:prSet presAssocID="{0B3D24B2-9909-47E1-AFFC-B54329C325A0}" presName="root" presStyleCnt="0">
        <dgm:presLayoutVars>
          <dgm:dir/>
          <dgm:resizeHandles val="exact"/>
        </dgm:presLayoutVars>
      </dgm:prSet>
      <dgm:spPr/>
    </dgm:pt>
    <dgm:pt modelId="{2E9AE663-47A4-45F4-95E1-2D12F7A34958}" type="pres">
      <dgm:prSet presAssocID="{DC84018C-C6AF-447E-8EA6-791878A22ACF}" presName="compNode" presStyleCnt="0"/>
      <dgm:spPr/>
    </dgm:pt>
    <dgm:pt modelId="{C8D75D8A-2F40-4A0F-94C7-F973DF8B2357}" type="pres">
      <dgm:prSet presAssocID="{DC84018C-C6AF-447E-8EA6-791878A22ACF}" presName="bgRect" presStyleLbl="bgShp" presStyleIdx="0" presStyleCnt="8"/>
      <dgm:spPr/>
    </dgm:pt>
    <dgm:pt modelId="{29083E2B-9DA8-4FCA-B913-3048EE4CC6DA}" type="pres">
      <dgm:prSet presAssocID="{DC84018C-C6AF-447E-8EA6-791878A22AC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FD0832F-B417-4F88-8336-26CFCDD0B599}" type="pres">
      <dgm:prSet presAssocID="{DC84018C-C6AF-447E-8EA6-791878A22ACF}" presName="spaceRect" presStyleCnt="0"/>
      <dgm:spPr/>
    </dgm:pt>
    <dgm:pt modelId="{8734BE91-ADEF-4D5B-8E84-44E503C69F7F}" type="pres">
      <dgm:prSet presAssocID="{DC84018C-C6AF-447E-8EA6-791878A22ACF}" presName="parTx" presStyleLbl="revTx" presStyleIdx="0" presStyleCnt="8">
        <dgm:presLayoutVars>
          <dgm:chMax val="0"/>
          <dgm:chPref val="0"/>
        </dgm:presLayoutVars>
      </dgm:prSet>
      <dgm:spPr/>
    </dgm:pt>
    <dgm:pt modelId="{A10F817B-4651-4AC5-8F51-2B6D6BA7E5DB}" type="pres">
      <dgm:prSet presAssocID="{98216622-7F53-4AC8-9C12-CA68FD6AC15E}" presName="sibTrans" presStyleCnt="0"/>
      <dgm:spPr/>
    </dgm:pt>
    <dgm:pt modelId="{BF861BCD-3C79-4A7D-A7E8-833906E2AC56}" type="pres">
      <dgm:prSet presAssocID="{E42306FD-EAC4-4E66-9E10-BBB283728F2F}" presName="compNode" presStyleCnt="0"/>
      <dgm:spPr/>
    </dgm:pt>
    <dgm:pt modelId="{0DCAEB4E-5D33-41B4-B7E5-4B6B713730D2}" type="pres">
      <dgm:prSet presAssocID="{E42306FD-EAC4-4E66-9E10-BBB283728F2F}" presName="bgRect" presStyleLbl="bgShp" presStyleIdx="1" presStyleCnt="8"/>
      <dgm:spPr/>
    </dgm:pt>
    <dgm:pt modelId="{EB2432E9-D49B-4410-8A46-91E19AE0FC6B}" type="pres">
      <dgm:prSet presAssocID="{E42306FD-EAC4-4E66-9E10-BBB283728F2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47F34F4-55A5-4D6E-A6B7-C9210342811A}" type="pres">
      <dgm:prSet presAssocID="{E42306FD-EAC4-4E66-9E10-BBB283728F2F}" presName="spaceRect" presStyleCnt="0"/>
      <dgm:spPr/>
    </dgm:pt>
    <dgm:pt modelId="{4D3D736B-C6B2-4DE5-821B-77F3F1E7A021}" type="pres">
      <dgm:prSet presAssocID="{E42306FD-EAC4-4E66-9E10-BBB283728F2F}" presName="parTx" presStyleLbl="revTx" presStyleIdx="1" presStyleCnt="8">
        <dgm:presLayoutVars>
          <dgm:chMax val="0"/>
          <dgm:chPref val="0"/>
        </dgm:presLayoutVars>
      </dgm:prSet>
      <dgm:spPr/>
    </dgm:pt>
    <dgm:pt modelId="{5C222E91-B378-4381-8CE6-8825B12EA017}" type="pres">
      <dgm:prSet presAssocID="{865566A8-9CED-41C4-86AF-69F83A9207F5}" presName="sibTrans" presStyleCnt="0"/>
      <dgm:spPr/>
    </dgm:pt>
    <dgm:pt modelId="{3EB7D75A-43C5-42C5-B583-D2817B7EBEF1}" type="pres">
      <dgm:prSet presAssocID="{C1682F4A-3980-4798-A255-562E5257C1AC}" presName="compNode" presStyleCnt="0"/>
      <dgm:spPr/>
    </dgm:pt>
    <dgm:pt modelId="{86896C6A-ABF3-4B6E-8F1A-4A8482BF087F}" type="pres">
      <dgm:prSet presAssocID="{C1682F4A-3980-4798-A255-562E5257C1AC}" presName="bgRect" presStyleLbl="bgShp" presStyleIdx="2" presStyleCnt="8"/>
      <dgm:spPr/>
    </dgm:pt>
    <dgm:pt modelId="{48902C57-6524-4374-A2DD-FAE5CEE0C29C}" type="pres">
      <dgm:prSet presAssocID="{C1682F4A-3980-4798-A255-562E5257C1A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EE7940-B0BC-45EA-9A0C-8FE69F54AD4C}" type="pres">
      <dgm:prSet presAssocID="{C1682F4A-3980-4798-A255-562E5257C1AC}" presName="spaceRect" presStyleCnt="0"/>
      <dgm:spPr/>
    </dgm:pt>
    <dgm:pt modelId="{44ACD57C-E498-450A-8B9E-939D7F62053E}" type="pres">
      <dgm:prSet presAssocID="{C1682F4A-3980-4798-A255-562E5257C1AC}" presName="parTx" presStyleLbl="revTx" presStyleIdx="2" presStyleCnt="8">
        <dgm:presLayoutVars>
          <dgm:chMax val="0"/>
          <dgm:chPref val="0"/>
        </dgm:presLayoutVars>
      </dgm:prSet>
      <dgm:spPr/>
    </dgm:pt>
    <dgm:pt modelId="{A33745A8-F12E-4E10-904E-B64431ADC07B}" type="pres">
      <dgm:prSet presAssocID="{6D305CF1-03D8-4D82-930B-C5D874EA9ACE}" presName="sibTrans" presStyleCnt="0"/>
      <dgm:spPr/>
    </dgm:pt>
    <dgm:pt modelId="{9E24D489-0844-4731-9AA5-8DB3CD2E0F4A}" type="pres">
      <dgm:prSet presAssocID="{0B0833A3-CB96-4107-967F-40D70D0122FC}" presName="compNode" presStyleCnt="0"/>
      <dgm:spPr/>
    </dgm:pt>
    <dgm:pt modelId="{0D6ED53E-1E31-47D2-8C13-8F75A007AE79}" type="pres">
      <dgm:prSet presAssocID="{0B0833A3-CB96-4107-967F-40D70D0122FC}" presName="bgRect" presStyleLbl="bgShp" presStyleIdx="3" presStyleCnt="8"/>
      <dgm:spPr/>
    </dgm:pt>
    <dgm:pt modelId="{1259B7DA-E738-4704-9277-149E69E97225}" type="pres">
      <dgm:prSet presAssocID="{0B0833A3-CB96-4107-967F-40D70D0122F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428F854-67B1-47B4-A634-E8CCC03AA2CF}" type="pres">
      <dgm:prSet presAssocID="{0B0833A3-CB96-4107-967F-40D70D0122FC}" presName="spaceRect" presStyleCnt="0"/>
      <dgm:spPr/>
    </dgm:pt>
    <dgm:pt modelId="{0979481A-18C8-45C1-8CE4-F872672C1BF7}" type="pres">
      <dgm:prSet presAssocID="{0B0833A3-CB96-4107-967F-40D70D0122FC}" presName="parTx" presStyleLbl="revTx" presStyleIdx="3" presStyleCnt="8">
        <dgm:presLayoutVars>
          <dgm:chMax val="0"/>
          <dgm:chPref val="0"/>
        </dgm:presLayoutVars>
      </dgm:prSet>
      <dgm:spPr/>
    </dgm:pt>
    <dgm:pt modelId="{1275E147-3E12-42D3-9821-3A1888F1BFE4}" type="pres">
      <dgm:prSet presAssocID="{2331AEA1-61C7-4464-A2CC-974B9ED399E2}" presName="sibTrans" presStyleCnt="0"/>
      <dgm:spPr/>
    </dgm:pt>
    <dgm:pt modelId="{4FB12FF2-011F-4C04-AA86-C4A5FC58F8C7}" type="pres">
      <dgm:prSet presAssocID="{A65C6273-5696-494E-88F3-39422DAE365D}" presName="compNode" presStyleCnt="0"/>
      <dgm:spPr/>
    </dgm:pt>
    <dgm:pt modelId="{FAB6D2D2-AAA5-4E24-86D0-64F64BD781EF}" type="pres">
      <dgm:prSet presAssocID="{A65C6273-5696-494E-88F3-39422DAE365D}" presName="bgRect" presStyleLbl="bgShp" presStyleIdx="4" presStyleCnt="8"/>
      <dgm:spPr/>
    </dgm:pt>
    <dgm:pt modelId="{D3C1E67E-561C-4B0B-A3C8-1CFD10EDF10C}" type="pres">
      <dgm:prSet presAssocID="{A65C6273-5696-494E-88F3-39422DAE365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4515BF-9ED3-457D-BB79-02D77244DEB2}" type="pres">
      <dgm:prSet presAssocID="{A65C6273-5696-494E-88F3-39422DAE365D}" presName="spaceRect" presStyleCnt="0"/>
      <dgm:spPr/>
    </dgm:pt>
    <dgm:pt modelId="{C0D3A9AD-9B63-4389-B3E8-D76017E23642}" type="pres">
      <dgm:prSet presAssocID="{A65C6273-5696-494E-88F3-39422DAE365D}" presName="parTx" presStyleLbl="revTx" presStyleIdx="4" presStyleCnt="8">
        <dgm:presLayoutVars>
          <dgm:chMax val="0"/>
          <dgm:chPref val="0"/>
        </dgm:presLayoutVars>
      </dgm:prSet>
      <dgm:spPr/>
    </dgm:pt>
    <dgm:pt modelId="{7AB70B89-F88F-4855-A5DB-BD6E72E50E17}" type="pres">
      <dgm:prSet presAssocID="{A8DE37DA-F374-4393-A514-DDA99A2E8265}" presName="sibTrans" presStyleCnt="0"/>
      <dgm:spPr/>
    </dgm:pt>
    <dgm:pt modelId="{722F5A35-39F5-42D9-A041-AC7662D074ED}" type="pres">
      <dgm:prSet presAssocID="{9A1480AA-707F-4921-BDF8-94A8C43D4AB7}" presName="compNode" presStyleCnt="0"/>
      <dgm:spPr/>
    </dgm:pt>
    <dgm:pt modelId="{DCE76439-F588-40A0-ADCA-B6B23066831D}" type="pres">
      <dgm:prSet presAssocID="{9A1480AA-707F-4921-BDF8-94A8C43D4AB7}" presName="bgRect" presStyleLbl="bgShp" presStyleIdx="5" presStyleCnt="8"/>
      <dgm:spPr/>
    </dgm:pt>
    <dgm:pt modelId="{1ABCC435-40A9-4BCE-A76F-7C6131196590}" type="pres">
      <dgm:prSet presAssocID="{9A1480AA-707F-4921-BDF8-94A8C43D4AB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DE571E9-189F-4530-9A62-66E511822E9A}" type="pres">
      <dgm:prSet presAssocID="{9A1480AA-707F-4921-BDF8-94A8C43D4AB7}" presName="spaceRect" presStyleCnt="0"/>
      <dgm:spPr/>
    </dgm:pt>
    <dgm:pt modelId="{46C5536F-3282-4AE1-9DAD-07F4D4D07DB7}" type="pres">
      <dgm:prSet presAssocID="{9A1480AA-707F-4921-BDF8-94A8C43D4AB7}" presName="parTx" presStyleLbl="revTx" presStyleIdx="5" presStyleCnt="8">
        <dgm:presLayoutVars>
          <dgm:chMax val="0"/>
          <dgm:chPref val="0"/>
        </dgm:presLayoutVars>
      </dgm:prSet>
      <dgm:spPr/>
    </dgm:pt>
    <dgm:pt modelId="{B9AD8783-EB54-4618-8DF8-412D7D6C8781}" type="pres">
      <dgm:prSet presAssocID="{FC65663C-F68A-4F10-B999-5B4C55867A9D}" presName="sibTrans" presStyleCnt="0"/>
      <dgm:spPr/>
    </dgm:pt>
    <dgm:pt modelId="{3F24041D-B63A-4D0C-952C-45E459CF23C9}" type="pres">
      <dgm:prSet presAssocID="{1E66FCFF-A2F4-440B-9A91-7D26CF7B0157}" presName="compNode" presStyleCnt="0"/>
      <dgm:spPr/>
    </dgm:pt>
    <dgm:pt modelId="{2C54B3E0-BFA1-413E-8977-3DB251639CC0}" type="pres">
      <dgm:prSet presAssocID="{1E66FCFF-A2F4-440B-9A91-7D26CF7B0157}" presName="bgRect" presStyleLbl="bgShp" presStyleIdx="6" presStyleCnt="8"/>
      <dgm:spPr/>
    </dgm:pt>
    <dgm:pt modelId="{F17DDB03-2B22-43A4-BAB2-65A22728A61A}" type="pres">
      <dgm:prSet presAssocID="{1E66FCFF-A2F4-440B-9A91-7D26CF7B015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2AF5154-6F3B-486B-B6D1-818F1667C5B2}" type="pres">
      <dgm:prSet presAssocID="{1E66FCFF-A2F4-440B-9A91-7D26CF7B0157}" presName="spaceRect" presStyleCnt="0"/>
      <dgm:spPr/>
    </dgm:pt>
    <dgm:pt modelId="{284E77E5-833B-4664-959A-23E2ADC9D4D3}" type="pres">
      <dgm:prSet presAssocID="{1E66FCFF-A2F4-440B-9A91-7D26CF7B0157}" presName="parTx" presStyleLbl="revTx" presStyleIdx="6" presStyleCnt="8">
        <dgm:presLayoutVars>
          <dgm:chMax val="0"/>
          <dgm:chPref val="0"/>
        </dgm:presLayoutVars>
      </dgm:prSet>
      <dgm:spPr/>
    </dgm:pt>
    <dgm:pt modelId="{6394A3D9-887A-48FE-8F18-76375B492E39}" type="pres">
      <dgm:prSet presAssocID="{7D577693-7CB1-4A99-8134-37EB3D265E10}" presName="sibTrans" presStyleCnt="0"/>
      <dgm:spPr/>
    </dgm:pt>
    <dgm:pt modelId="{5FC43D3A-676A-4C2F-B3C4-CC98E9DCE6DA}" type="pres">
      <dgm:prSet presAssocID="{F9CFAACD-ADB7-4EA3-B6F9-4F71F7BFE76B}" presName="compNode" presStyleCnt="0"/>
      <dgm:spPr/>
    </dgm:pt>
    <dgm:pt modelId="{7E834459-9445-442F-8D0A-AF42BEB9499B}" type="pres">
      <dgm:prSet presAssocID="{F9CFAACD-ADB7-4EA3-B6F9-4F71F7BFE76B}" presName="bgRect" presStyleLbl="bgShp" presStyleIdx="7" presStyleCnt="8"/>
      <dgm:spPr/>
    </dgm:pt>
    <dgm:pt modelId="{FDE9BCB8-2570-496E-B998-C47AB2DD431A}" type="pres">
      <dgm:prSet presAssocID="{F9CFAACD-ADB7-4EA3-B6F9-4F71F7BFE76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E0F2D5B-3BF6-4B74-A422-B8CC847CFCD2}" type="pres">
      <dgm:prSet presAssocID="{F9CFAACD-ADB7-4EA3-B6F9-4F71F7BFE76B}" presName="spaceRect" presStyleCnt="0"/>
      <dgm:spPr/>
    </dgm:pt>
    <dgm:pt modelId="{E91FB9B9-2419-4145-8B50-42E431685193}" type="pres">
      <dgm:prSet presAssocID="{F9CFAACD-ADB7-4EA3-B6F9-4F71F7BFE76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CD51B1C-FDD7-475A-AE86-1E136033DDD6}" srcId="{0B3D24B2-9909-47E1-AFFC-B54329C325A0}" destId="{F9CFAACD-ADB7-4EA3-B6F9-4F71F7BFE76B}" srcOrd="7" destOrd="0" parTransId="{4F676AC9-1831-4F3D-AD6D-648A2E48245F}" sibTransId="{DCD08BDE-D499-47E2-AB08-6164AC07CED3}"/>
    <dgm:cxn modelId="{3B895B2C-E1CA-4CDC-AB00-407E7E1D272F}" type="presOf" srcId="{C1682F4A-3980-4798-A255-562E5257C1AC}" destId="{44ACD57C-E498-450A-8B9E-939D7F62053E}" srcOrd="0" destOrd="0" presId="urn:microsoft.com/office/officeart/2018/2/layout/IconVerticalSolidList"/>
    <dgm:cxn modelId="{77900337-05C8-452F-B5BE-C9D25D75B12A}" type="presOf" srcId="{F9CFAACD-ADB7-4EA3-B6F9-4F71F7BFE76B}" destId="{E91FB9B9-2419-4145-8B50-42E431685193}" srcOrd="0" destOrd="0" presId="urn:microsoft.com/office/officeart/2018/2/layout/IconVerticalSolidList"/>
    <dgm:cxn modelId="{D6B22F42-7725-42BC-9592-DC410810B4EB}" type="presOf" srcId="{A65C6273-5696-494E-88F3-39422DAE365D}" destId="{C0D3A9AD-9B63-4389-B3E8-D76017E23642}" srcOrd="0" destOrd="0" presId="urn:microsoft.com/office/officeart/2018/2/layout/IconVerticalSolidList"/>
    <dgm:cxn modelId="{B01B2257-FA9F-490A-8551-0A0EEF7A697B}" srcId="{0B3D24B2-9909-47E1-AFFC-B54329C325A0}" destId="{A65C6273-5696-494E-88F3-39422DAE365D}" srcOrd="4" destOrd="0" parTransId="{F93B7869-C306-430D-BD18-3C41CE9A35A5}" sibTransId="{A8DE37DA-F374-4393-A514-DDA99A2E8265}"/>
    <dgm:cxn modelId="{893BC05E-8C20-40A0-9574-105F22B2C039}" srcId="{0B3D24B2-9909-47E1-AFFC-B54329C325A0}" destId="{0B0833A3-CB96-4107-967F-40D70D0122FC}" srcOrd="3" destOrd="0" parTransId="{D09D92F9-7D7F-4F12-B8CE-1BF85CCD4418}" sibTransId="{2331AEA1-61C7-4464-A2CC-974B9ED399E2}"/>
    <dgm:cxn modelId="{881BAB67-7BA2-4919-8529-9244594C0123}" srcId="{0B3D24B2-9909-47E1-AFFC-B54329C325A0}" destId="{DC84018C-C6AF-447E-8EA6-791878A22ACF}" srcOrd="0" destOrd="0" parTransId="{A91E2CE8-4B2F-4C69-A831-FEF827FF567B}" sibTransId="{98216622-7F53-4AC8-9C12-CA68FD6AC15E}"/>
    <dgm:cxn modelId="{D02ED491-3442-4F99-B748-F82EBD9BA6E3}" srcId="{0B3D24B2-9909-47E1-AFFC-B54329C325A0}" destId="{1E66FCFF-A2F4-440B-9A91-7D26CF7B0157}" srcOrd="6" destOrd="0" parTransId="{57B7FF80-FB7C-4640-9973-9FDD28C382A2}" sibTransId="{7D577693-7CB1-4A99-8134-37EB3D265E10}"/>
    <dgm:cxn modelId="{E9D93AA2-C797-4DD3-B6EB-4D7F0D3837C0}" type="presOf" srcId="{9A1480AA-707F-4921-BDF8-94A8C43D4AB7}" destId="{46C5536F-3282-4AE1-9DAD-07F4D4D07DB7}" srcOrd="0" destOrd="0" presId="urn:microsoft.com/office/officeart/2018/2/layout/IconVerticalSolidList"/>
    <dgm:cxn modelId="{8750E1A6-8339-480E-9B14-177A40417FCC}" type="presOf" srcId="{0B3D24B2-9909-47E1-AFFC-B54329C325A0}" destId="{C2A54AB5-54DC-4AD3-AB52-AC74124869F2}" srcOrd="0" destOrd="0" presId="urn:microsoft.com/office/officeart/2018/2/layout/IconVerticalSolidList"/>
    <dgm:cxn modelId="{C2C4F8B3-9D18-4BE2-B0D6-CD0C756BBB16}" type="presOf" srcId="{0B0833A3-CB96-4107-967F-40D70D0122FC}" destId="{0979481A-18C8-45C1-8CE4-F872672C1BF7}" srcOrd="0" destOrd="0" presId="urn:microsoft.com/office/officeart/2018/2/layout/IconVerticalSolidList"/>
    <dgm:cxn modelId="{7B40EDB8-4684-43D5-894C-3ED4A005C466}" srcId="{0B3D24B2-9909-47E1-AFFC-B54329C325A0}" destId="{E42306FD-EAC4-4E66-9E10-BBB283728F2F}" srcOrd="1" destOrd="0" parTransId="{6E5E7C72-ABCD-4C7D-9325-CAF3CA71EE41}" sibTransId="{865566A8-9CED-41C4-86AF-69F83A9207F5}"/>
    <dgm:cxn modelId="{04EAE5C9-CB16-42AD-AFF2-F978E4A7581E}" type="presOf" srcId="{1E66FCFF-A2F4-440B-9A91-7D26CF7B0157}" destId="{284E77E5-833B-4664-959A-23E2ADC9D4D3}" srcOrd="0" destOrd="0" presId="urn:microsoft.com/office/officeart/2018/2/layout/IconVerticalSolidList"/>
    <dgm:cxn modelId="{6D4FC9CB-F713-448C-AC0A-0B5C7741ADE8}" srcId="{0B3D24B2-9909-47E1-AFFC-B54329C325A0}" destId="{C1682F4A-3980-4798-A255-562E5257C1AC}" srcOrd="2" destOrd="0" parTransId="{F54AFA3E-6372-413F-BCBF-F0B10A73BC6A}" sibTransId="{6D305CF1-03D8-4D82-930B-C5D874EA9ACE}"/>
    <dgm:cxn modelId="{2EEDD1D3-8005-46AD-8624-BBCF60FB0CCF}" srcId="{0B3D24B2-9909-47E1-AFFC-B54329C325A0}" destId="{9A1480AA-707F-4921-BDF8-94A8C43D4AB7}" srcOrd="5" destOrd="0" parTransId="{0E900C32-9B17-4351-8FBE-8A550F775DC2}" sibTransId="{FC65663C-F68A-4F10-B999-5B4C55867A9D}"/>
    <dgm:cxn modelId="{4F4C5EDF-2C38-4D91-B3AF-093925084106}" type="presOf" srcId="{DC84018C-C6AF-447E-8EA6-791878A22ACF}" destId="{8734BE91-ADEF-4D5B-8E84-44E503C69F7F}" srcOrd="0" destOrd="0" presId="urn:microsoft.com/office/officeart/2018/2/layout/IconVerticalSolidList"/>
    <dgm:cxn modelId="{DF36DAEB-9292-4986-A13A-44414D6FC2B8}" type="presOf" srcId="{E42306FD-EAC4-4E66-9E10-BBB283728F2F}" destId="{4D3D736B-C6B2-4DE5-821B-77F3F1E7A021}" srcOrd="0" destOrd="0" presId="urn:microsoft.com/office/officeart/2018/2/layout/IconVerticalSolidList"/>
    <dgm:cxn modelId="{24A5E2E1-2BC6-43FE-A694-605F9012E394}" type="presParOf" srcId="{C2A54AB5-54DC-4AD3-AB52-AC74124869F2}" destId="{2E9AE663-47A4-45F4-95E1-2D12F7A34958}" srcOrd="0" destOrd="0" presId="urn:microsoft.com/office/officeart/2018/2/layout/IconVerticalSolidList"/>
    <dgm:cxn modelId="{B682B3C1-F798-4081-B06B-7F9870315E68}" type="presParOf" srcId="{2E9AE663-47A4-45F4-95E1-2D12F7A34958}" destId="{C8D75D8A-2F40-4A0F-94C7-F973DF8B2357}" srcOrd="0" destOrd="0" presId="urn:microsoft.com/office/officeart/2018/2/layout/IconVerticalSolidList"/>
    <dgm:cxn modelId="{B3BAD7ED-BBB1-4B61-B72D-9ECC6992BE6D}" type="presParOf" srcId="{2E9AE663-47A4-45F4-95E1-2D12F7A34958}" destId="{29083E2B-9DA8-4FCA-B913-3048EE4CC6DA}" srcOrd="1" destOrd="0" presId="urn:microsoft.com/office/officeart/2018/2/layout/IconVerticalSolidList"/>
    <dgm:cxn modelId="{7B9936BC-BB5C-4834-8E06-CC6DFAD09E3D}" type="presParOf" srcId="{2E9AE663-47A4-45F4-95E1-2D12F7A34958}" destId="{5FD0832F-B417-4F88-8336-26CFCDD0B599}" srcOrd="2" destOrd="0" presId="urn:microsoft.com/office/officeart/2018/2/layout/IconVerticalSolidList"/>
    <dgm:cxn modelId="{3D1465DC-21CD-405F-990E-D691B4BD9587}" type="presParOf" srcId="{2E9AE663-47A4-45F4-95E1-2D12F7A34958}" destId="{8734BE91-ADEF-4D5B-8E84-44E503C69F7F}" srcOrd="3" destOrd="0" presId="urn:microsoft.com/office/officeart/2018/2/layout/IconVerticalSolidList"/>
    <dgm:cxn modelId="{39A16EC6-7C68-4943-8C4B-2143F6C4277F}" type="presParOf" srcId="{C2A54AB5-54DC-4AD3-AB52-AC74124869F2}" destId="{A10F817B-4651-4AC5-8F51-2B6D6BA7E5DB}" srcOrd="1" destOrd="0" presId="urn:microsoft.com/office/officeart/2018/2/layout/IconVerticalSolidList"/>
    <dgm:cxn modelId="{6830FD10-E9FD-425E-85A1-5027CF43072B}" type="presParOf" srcId="{C2A54AB5-54DC-4AD3-AB52-AC74124869F2}" destId="{BF861BCD-3C79-4A7D-A7E8-833906E2AC56}" srcOrd="2" destOrd="0" presId="urn:microsoft.com/office/officeart/2018/2/layout/IconVerticalSolidList"/>
    <dgm:cxn modelId="{9F67D07B-919F-4B48-9197-183AAFCCD57B}" type="presParOf" srcId="{BF861BCD-3C79-4A7D-A7E8-833906E2AC56}" destId="{0DCAEB4E-5D33-41B4-B7E5-4B6B713730D2}" srcOrd="0" destOrd="0" presId="urn:microsoft.com/office/officeart/2018/2/layout/IconVerticalSolidList"/>
    <dgm:cxn modelId="{6AE67AA3-9CE8-422A-AD01-D02D20ECFED6}" type="presParOf" srcId="{BF861BCD-3C79-4A7D-A7E8-833906E2AC56}" destId="{EB2432E9-D49B-4410-8A46-91E19AE0FC6B}" srcOrd="1" destOrd="0" presId="urn:microsoft.com/office/officeart/2018/2/layout/IconVerticalSolidList"/>
    <dgm:cxn modelId="{01CADDD0-E0D1-4104-9233-7AAF91E84717}" type="presParOf" srcId="{BF861BCD-3C79-4A7D-A7E8-833906E2AC56}" destId="{647F34F4-55A5-4D6E-A6B7-C9210342811A}" srcOrd="2" destOrd="0" presId="urn:microsoft.com/office/officeart/2018/2/layout/IconVerticalSolidList"/>
    <dgm:cxn modelId="{C257C168-ABA5-4AFD-8524-CC1DDE5916A1}" type="presParOf" srcId="{BF861BCD-3C79-4A7D-A7E8-833906E2AC56}" destId="{4D3D736B-C6B2-4DE5-821B-77F3F1E7A021}" srcOrd="3" destOrd="0" presId="urn:microsoft.com/office/officeart/2018/2/layout/IconVerticalSolidList"/>
    <dgm:cxn modelId="{A9015E4A-E1CE-4757-A6E9-7D79001A71FB}" type="presParOf" srcId="{C2A54AB5-54DC-4AD3-AB52-AC74124869F2}" destId="{5C222E91-B378-4381-8CE6-8825B12EA017}" srcOrd="3" destOrd="0" presId="urn:microsoft.com/office/officeart/2018/2/layout/IconVerticalSolidList"/>
    <dgm:cxn modelId="{A35A38A9-8B87-45FC-8ED8-F55415181C9B}" type="presParOf" srcId="{C2A54AB5-54DC-4AD3-AB52-AC74124869F2}" destId="{3EB7D75A-43C5-42C5-B583-D2817B7EBEF1}" srcOrd="4" destOrd="0" presId="urn:microsoft.com/office/officeart/2018/2/layout/IconVerticalSolidList"/>
    <dgm:cxn modelId="{F6A31B93-14B3-46CF-888E-6EAD16CF93F2}" type="presParOf" srcId="{3EB7D75A-43C5-42C5-B583-D2817B7EBEF1}" destId="{86896C6A-ABF3-4B6E-8F1A-4A8482BF087F}" srcOrd="0" destOrd="0" presId="urn:microsoft.com/office/officeart/2018/2/layout/IconVerticalSolidList"/>
    <dgm:cxn modelId="{726CB351-54DF-4A81-B751-951CB4BBEA29}" type="presParOf" srcId="{3EB7D75A-43C5-42C5-B583-D2817B7EBEF1}" destId="{48902C57-6524-4374-A2DD-FAE5CEE0C29C}" srcOrd="1" destOrd="0" presId="urn:microsoft.com/office/officeart/2018/2/layout/IconVerticalSolidList"/>
    <dgm:cxn modelId="{3604EB8E-010A-44AB-A5E4-70B9001DA4A0}" type="presParOf" srcId="{3EB7D75A-43C5-42C5-B583-D2817B7EBEF1}" destId="{A0EE7940-B0BC-45EA-9A0C-8FE69F54AD4C}" srcOrd="2" destOrd="0" presId="urn:microsoft.com/office/officeart/2018/2/layout/IconVerticalSolidList"/>
    <dgm:cxn modelId="{6BA9064C-A627-4289-A3E9-328935D810C2}" type="presParOf" srcId="{3EB7D75A-43C5-42C5-B583-D2817B7EBEF1}" destId="{44ACD57C-E498-450A-8B9E-939D7F62053E}" srcOrd="3" destOrd="0" presId="urn:microsoft.com/office/officeart/2018/2/layout/IconVerticalSolidList"/>
    <dgm:cxn modelId="{46FF678F-6CC9-4AB3-9B2C-4469562EB76B}" type="presParOf" srcId="{C2A54AB5-54DC-4AD3-AB52-AC74124869F2}" destId="{A33745A8-F12E-4E10-904E-B64431ADC07B}" srcOrd="5" destOrd="0" presId="urn:microsoft.com/office/officeart/2018/2/layout/IconVerticalSolidList"/>
    <dgm:cxn modelId="{606C7FD4-846D-496B-AA17-795AD435C568}" type="presParOf" srcId="{C2A54AB5-54DC-4AD3-AB52-AC74124869F2}" destId="{9E24D489-0844-4731-9AA5-8DB3CD2E0F4A}" srcOrd="6" destOrd="0" presId="urn:microsoft.com/office/officeart/2018/2/layout/IconVerticalSolidList"/>
    <dgm:cxn modelId="{9A43F416-830B-4DFE-968B-391FE55CDC6E}" type="presParOf" srcId="{9E24D489-0844-4731-9AA5-8DB3CD2E0F4A}" destId="{0D6ED53E-1E31-47D2-8C13-8F75A007AE79}" srcOrd="0" destOrd="0" presId="urn:microsoft.com/office/officeart/2018/2/layout/IconVerticalSolidList"/>
    <dgm:cxn modelId="{2E626FFF-399B-4015-8390-471BD71DE0F5}" type="presParOf" srcId="{9E24D489-0844-4731-9AA5-8DB3CD2E0F4A}" destId="{1259B7DA-E738-4704-9277-149E69E97225}" srcOrd="1" destOrd="0" presId="urn:microsoft.com/office/officeart/2018/2/layout/IconVerticalSolidList"/>
    <dgm:cxn modelId="{3323DC49-E795-4D08-B072-14867E156E66}" type="presParOf" srcId="{9E24D489-0844-4731-9AA5-8DB3CD2E0F4A}" destId="{0428F854-67B1-47B4-A634-E8CCC03AA2CF}" srcOrd="2" destOrd="0" presId="urn:microsoft.com/office/officeart/2018/2/layout/IconVerticalSolidList"/>
    <dgm:cxn modelId="{FADD38AC-1C55-497D-A7CE-E6FA3EB387E6}" type="presParOf" srcId="{9E24D489-0844-4731-9AA5-8DB3CD2E0F4A}" destId="{0979481A-18C8-45C1-8CE4-F872672C1BF7}" srcOrd="3" destOrd="0" presId="urn:microsoft.com/office/officeart/2018/2/layout/IconVerticalSolidList"/>
    <dgm:cxn modelId="{50058AE8-8052-48DC-B9B5-70BC479A6283}" type="presParOf" srcId="{C2A54AB5-54DC-4AD3-AB52-AC74124869F2}" destId="{1275E147-3E12-42D3-9821-3A1888F1BFE4}" srcOrd="7" destOrd="0" presId="urn:microsoft.com/office/officeart/2018/2/layout/IconVerticalSolidList"/>
    <dgm:cxn modelId="{581330C6-15BC-4D0C-A15E-D9A1715DB698}" type="presParOf" srcId="{C2A54AB5-54DC-4AD3-AB52-AC74124869F2}" destId="{4FB12FF2-011F-4C04-AA86-C4A5FC58F8C7}" srcOrd="8" destOrd="0" presId="urn:microsoft.com/office/officeart/2018/2/layout/IconVerticalSolidList"/>
    <dgm:cxn modelId="{21CBEBDB-D13C-44AC-ABFF-2D37E69E2F34}" type="presParOf" srcId="{4FB12FF2-011F-4C04-AA86-C4A5FC58F8C7}" destId="{FAB6D2D2-AAA5-4E24-86D0-64F64BD781EF}" srcOrd="0" destOrd="0" presId="urn:microsoft.com/office/officeart/2018/2/layout/IconVerticalSolidList"/>
    <dgm:cxn modelId="{BA8B3C2F-90EA-4474-963A-4BBD0450F36A}" type="presParOf" srcId="{4FB12FF2-011F-4C04-AA86-C4A5FC58F8C7}" destId="{D3C1E67E-561C-4B0B-A3C8-1CFD10EDF10C}" srcOrd="1" destOrd="0" presId="urn:microsoft.com/office/officeart/2018/2/layout/IconVerticalSolidList"/>
    <dgm:cxn modelId="{7862D087-5851-4D01-9824-781529B8D558}" type="presParOf" srcId="{4FB12FF2-011F-4C04-AA86-C4A5FC58F8C7}" destId="{074515BF-9ED3-457D-BB79-02D77244DEB2}" srcOrd="2" destOrd="0" presId="urn:microsoft.com/office/officeart/2018/2/layout/IconVerticalSolidList"/>
    <dgm:cxn modelId="{E59AA94C-B3F1-4970-A197-F05FDACDAEC6}" type="presParOf" srcId="{4FB12FF2-011F-4C04-AA86-C4A5FC58F8C7}" destId="{C0D3A9AD-9B63-4389-B3E8-D76017E23642}" srcOrd="3" destOrd="0" presId="urn:microsoft.com/office/officeart/2018/2/layout/IconVerticalSolidList"/>
    <dgm:cxn modelId="{EF2B45D1-91F6-45F8-87A2-39503123C8BC}" type="presParOf" srcId="{C2A54AB5-54DC-4AD3-AB52-AC74124869F2}" destId="{7AB70B89-F88F-4855-A5DB-BD6E72E50E17}" srcOrd="9" destOrd="0" presId="urn:microsoft.com/office/officeart/2018/2/layout/IconVerticalSolidList"/>
    <dgm:cxn modelId="{F0BF21FD-D322-47A0-BAFC-4F26E5F812D3}" type="presParOf" srcId="{C2A54AB5-54DC-4AD3-AB52-AC74124869F2}" destId="{722F5A35-39F5-42D9-A041-AC7662D074ED}" srcOrd="10" destOrd="0" presId="urn:microsoft.com/office/officeart/2018/2/layout/IconVerticalSolidList"/>
    <dgm:cxn modelId="{87B9C1FB-B141-4F54-9399-8585EC2F0BF9}" type="presParOf" srcId="{722F5A35-39F5-42D9-A041-AC7662D074ED}" destId="{DCE76439-F588-40A0-ADCA-B6B23066831D}" srcOrd="0" destOrd="0" presId="urn:microsoft.com/office/officeart/2018/2/layout/IconVerticalSolidList"/>
    <dgm:cxn modelId="{EC49CC6B-034E-4B7D-B902-E649641A8421}" type="presParOf" srcId="{722F5A35-39F5-42D9-A041-AC7662D074ED}" destId="{1ABCC435-40A9-4BCE-A76F-7C6131196590}" srcOrd="1" destOrd="0" presId="urn:microsoft.com/office/officeart/2018/2/layout/IconVerticalSolidList"/>
    <dgm:cxn modelId="{FBB39964-843E-468F-B303-32ED08DD10D8}" type="presParOf" srcId="{722F5A35-39F5-42D9-A041-AC7662D074ED}" destId="{1DE571E9-189F-4530-9A62-66E511822E9A}" srcOrd="2" destOrd="0" presId="urn:microsoft.com/office/officeart/2018/2/layout/IconVerticalSolidList"/>
    <dgm:cxn modelId="{608F8F70-9928-4AAD-8B4A-2D264C0F1410}" type="presParOf" srcId="{722F5A35-39F5-42D9-A041-AC7662D074ED}" destId="{46C5536F-3282-4AE1-9DAD-07F4D4D07DB7}" srcOrd="3" destOrd="0" presId="urn:microsoft.com/office/officeart/2018/2/layout/IconVerticalSolidList"/>
    <dgm:cxn modelId="{C8A07F52-D408-44D6-882F-E8B7A81558FB}" type="presParOf" srcId="{C2A54AB5-54DC-4AD3-AB52-AC74124869F2}" destId="{B9AD8783-EB54-4618-8DF8-412D7D6C8781}" srcOrd="11" destOrd="0" presId="urn:microsoft.com/office/officeart/2018/2/layout/IconVerticalSolidList"/>
    <dgm:cxn modelId="{065CE17A-0580-4387-B41A-8536E972DDCA}" type="presParOf" srcId="{C2A54AB5-54DC-4AD3-AB52-AC74124869F2}" destId="{3F24041D-B63A-4D0C-952C-45E459CF23C9}" srcOrd="12" destOrd="0" presId="urn:microsoft.com/office/officeart/2018/2/layout/IconVerticalSolidList"/>
    <dgm:cxn modelId="{A2186A02-EAEC-4F6D-A489-95142705FCAC}" type="presParOf" srcId="{3F24041D-B63A-4D0C-952C-45E459CF23C9}" destId="{2C54B3E0-BFA1-413E-8977-3DB251639CC0}" srcOrd="0" destOrd="0" presId="urn:microsoft.com/office/officeart/2018/2/layout/IconVerticalSolidList"/>
    <dgm:cxn modelId="{12AB1B21-E3C8-49AD-ADAE-264068B478FC}" type="presParOf" srcId="{3F24041D-B63A-4D0C-952C-45E459CF23C9}" destId="{F17DDB03-2B22-43A4-BAB2-65A22728A61A}" srcOrd="1" destOrd="0" presId="urn:microsoft.com/office/officeart/2018/2/layout/IconVerticalSolidList"/>
    <dgm:cxn modelId="{7D298387-B15A-4419-B237-684B56DECF7A}" type="presParOf" srcId="{3F24041D-B63A-4D0C-952C-45E459CF23C9}" destId="{82AF5154-6F3B-486B-B6D1-818F1667C5B2}" srcOrd="2" destOrd="0" presId="urn:microsoft.com/office/officeart/2018/2/layout/IconVerticalSolidList"/>
    <dgm:cxn modelId="{A1DE20D9-0BBA-4ECD-A65E-F54A25245D17}" type="presParOf" srcId="{3F24041D-B63A-4D0C-952C-45E459CF23C9}" destId="{284E77E5-833B-4664-959A-23E2ADC9D4D3}" srcOrd="3" destOrd="0" presId="urn:microsoft.com/office/officeart/2018/2/layout/IconVerticalSolidList"/>
    <dgm:cxn modelId="{A984C50E-B4A4-4EDA-B0B3-69746AA51F6D}" type="presParOf" srcId="{C2A54AB5-54DC-4AD3-AB52-AC74124869F2}" destId="{6394A3D9-887A-48FE-8F18-76375B492E39}" srcOrd="13" destOrd="0" presId="urn:microsoft.com/office/officeart/2018/2/layout/IconVerticalSolidList"/>
    <dgm:cxn modelId="{8301DD8C-41A8-4666-8AA5-AD2ED0F9AF3C}" type="presParOf" srcId="{C2A54AB5-54DC-4AD3-AB52-AC74124869F2}" destId="{5FC43D3A-676A-4C2F-B3C4-CC98E9DCE6DA}" srcOrd="14" destOrd="0" presId="urn:microsoft.com/office/officeart/2018/2/layout/IconVerticalSolidList"/>
    <dgm:cxn modelId="{4960747B-65D7-40C7-B1D8-6DDCE39841BF}" type="presParOf" srcId="{5FC43D3A-676A-4C2F-B3C4-CC98E9DCE6DA}" destId="{7E834459-9445-442F-8D0A-AF42BEB9499B}" srcOrd="0" destOrd="0" presId="urn:microsoft.com/office/officeart/2018/2/layout/IconVerticalSolidList"/>
    <dgm:cxn modelId="{F6E3977D-7DB3-4DF6-9D78-2823E6C7DA7A}" type="presParOf" srcId="{5FC43D3A-676A-4C2F-B3C4-CC98E9DCE6DA}" destId="{FDE9BCB8-2570-496E-B998-C47AB2DD431A}" srcOrd="1" destOrd="0" presId="urn:microsoft.com/office/officeart/2018/2/layout/IconVerticalSolidList"/>
    <dgm:cxn modelId="{3A493334-4F3B-4A70-A249-575107C86460}" type="presParOf" srcId="{5FC43D3A-676A-4C2F-B3C4-CC98E9DCE6DA}" destId="{AE0F2D5B-3BF6-4B74-A422-B8CC847CFCD2}" srcOrd="2" destOrd="0" presId="urn:microsoft.com/office/officeart/2018/2/layout/IconVerticalSolidList"/>
    <dgm:cxn modelId="{87B11B03-F0F8-4327-ACCF-DC5910C0B15A}" type="presParOf" srcId="{5FC43D3A-676A-4C2F-B3C4-CC98E9DCE6DA}" destId="{E91FB9B9-2419-4145-8B50-42E431685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D4BA-C874-C846-8B9D-98785D805A4B}">
      <dsp:nvSpPr>
        <dsp:cNvPr id="0" name=""/>
        <dsp:cNvSpPr/>
      </dsp:nvSpPr>
      <dsp:spPr>
        <a:xfrm>
          <a:off x="895019" y="311"/>
          <a:ext cx="869607" cy="8696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1DF8-85FA-5A4A-9B54-C798DA326C1C}">
      <dsp:nvSpPr>
        <dsp:cNvPr id="0" name=""/>
        <dsp:cNvSpPr/>
      </dsp:nvSpPr>
      <dsp:spPr>
        <a:xfrm>
          <a:off x="108034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363C-15E4-3940-8E3A-756804A8F741}">
      <dsp:nvSpPr>
        <dsp:cNvPr id="0" name=""/>
        <dsp:cNvSpPr/>
      </dsp:nvSpPr>
      <dsp:spPr>
        <a:xfrm>
          <a:off x="61703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ED7D31"/>
              </a:solidFill>
            </a:rPr>
            <a:t>Narrator Voice</a:t>
          </a:r>
          <a:endParaRPr lang="en-US" sz="1800" kern="1200" dirty="0">
            <a:solidFill>
              <a:srgbClr val="ED7D31"/>
            </a:solidFill>
          </a:endParaRPr>
        </a:p>
      </dsp:txBody>
      <dsp:txXfrm>
        <a:off x="617030" y="1140780"/>
        <a:ext cx="1425585" cy="570234"/>
      </dsp:txXfrm>
    </dsp:sp>
    <dsp:sp modelId="{AD7247A5-AC26-8945-85F3-F42CA58FCF06}">
      <dsp:nvSpPr>
        <dsp:cNvPr id="0" name=""/>
        <dsp:cNvSpPr/>
      </dsp:nvSpPr>
      <dsp:spPr>
        <a:xfrm>
          <a:off x="2570082" y="311"/>
          <a:ext cx="869607" cy="869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CD192-1E61-8441-B284-E7A49D674E65}">
      <dsp:nvSpPr>
        <dsp:cNvPr id="0" name=""/>
        <dsp:cNvSpPr/>
      </dsp:nvSpPr>
      <dsp:spPr>
        <a:xfrm>
          <a:off x="2755408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C2879-8C31-544F-9739-9806F33C9A13}">
      <dsp:nvSpPr>
        <dsp:cNvPr id="0" name=""/>
        <dsp:cNvSpPr/>
      </dsp:nvSpPr>
      <dsp:spPr>
        <a:xfrm>
          <a:off x="229209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A5A5A5"/>
              </a:solidFill>
            </a:rPr>
            <a:t>Presentation Method</a:t>
          </a:r>
          <a:endParaRPr lang="en-US" sz="1800" kern="1200" dirty="0">
            <a:solidFill>
              <a:srgbClr val="A5A5A5"/>
            </a:solidFill>
          </a:endParaRPr>
        </a:p>
      </dsp:txBody>
      <dsp:txXfrm>
        <a:off x="2292093" y="1140780"/>
        <a:ext cx="1425585" cy="570234"/>
      </dsp:txXfrm>
    </dsp:sp>
    <dsp:sp modelId="{2D33273E-1D23-4528-8E86-8D13FDA8EB2D}">
      <dsp:nvSpPr>
        <dsp:cNvPr id="0" name=""/>
        <dsp:cNvSpPr/>
      </dsp:nvSpPr>
      <dsp:spPr>
        <a:xfrm>
          <a:off x="4245146" y="311"/>
          <a:ext cx="869607" cy="869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EEDD2-ECB2-4012-A92C-87F2094BC41B}">
      <dsp:nvSpPr>
        <dsp:cNvPr id="0" name=""/>
        <dsp:cNvSpPr/>
      </dsp:nvSpPr>
      <dsp:spPr>
        <a:xfrm>
          <a:off x="4430472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B4AD3-179D-4725-B74F-42866E3E4764}">
      <dsp:nvSpPr>
        <dsp:cNvPr id="0" name=""/>
        <dsp:cNvSpPr/>
      </dsp:nvSpPr>
      <dsp:spPr>
        <a:xfrm>
          <a:off x="3967157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>
              <a:solidFill>
                <a:srgbClr val="FFC000"/>
              </a:solidFill>
            </a:rPr>
            <a:t>Audience</a:t>
          </a:r>
          <a:endParaRPr lang="en-US" sz="1800" b="0" kern="1200" dirty="0">
            <a:solidFill>
              <a:srgbClr val="FFC000"/>
            </a:solidFill>
          </a:endParaRPr>
        </a:p>
      </dsp:txBody>
      <dsp:txXfrm>
        <a:off x="3967157" y="1140780"/>
        <a:ext cx="1425585" cy="570234"/>
      </dsp:txXfrm>
    </dsp:sp>
    <dsp:sp modelId="{3FA4C747-EC5E-4F05-A3B4-F96276652C71}">
      <dsp:nvSpPr>
        <dsp:cNvPr id="0" name=""/>
        <dsp:cNvSpPr/>
      </dsp:nvSpPr>
      <dsp:spPr>
        <a:xfrm>
          <a:off x="5920209" y="311"/>
          <a:ext cx="869607" cy="869607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88D86-A093-4BD1-8816-4E5371F1DF8E}">
      <dsp:nvSpPr>
        <dsp:cNvPr id="0" name=""/>
        <dsp:cNvSpPr/>
      </dsp:nvSpPr>
      <dsp:spPr>
        <a:xfrm>
          <a:off x="610553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1F8FF-1DCA-4E6B-86E3-FBBCDDCDB6D0}">
      <dsp:nvSpPr>
        <dsp:cNvPr id="0" name=""/>
        <dsp:cNvSpPr/>
      </dsp:nvSpPr>
      <dsp:spPr>
        <a:xfrm>
          <a:off x="564222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5B9BD5"/>
              </a:solidFill>
            </a:rPr>
            <a:t>Framework Area</a:t>
          </a:r>
        </a:p>
      </dsp:txBody>
      <dsp:txXfrm>
        <a:off x="5642220" y="1140780"/>
        <a:ext cx="1425585" cy="570234"/>
      </dsp:txXfrm>
    </dsp:sp>
    <dsp:sp modelId="{2FCF0DB7-EFA4-4CE3-AA6E-ED2637E6087C}">
      <dsp:nvSpPr>
        <dsp:cNvPr id="0" name=""/>
        <dsp:cNvSpPr/>
      </dsp:nvSpPr>
      <dsp:spPr>
        <a:xfrm>
          <a:off x="7595273" y="311"/>
          <a:ext cx="869607" cy="86960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71565-2CAA-4DA2-A718-762A8195AFCD}">
      <dsp:nvSpPr>
        <dsp:cNvPr id="0" name=""/>
        <dsp:cNvSpPr/>
      </dsp:nvSpPr>
      <dsp:spPr>
        <a:xfrm>
          <a:off x="7780599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DBB10-0E38-4D5B-B057-3561267353C6}">
      <dsp:nvSpPr>
        <dsp:cNvPr id="0" name=""/>
        <dsp:cNvSpPr/>
      </dsp:nvSpPr>
      <dsp:spPr>
        <a:xfrm>
          <a:off x="731728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702FA0"/>
              </a:solidFill>
            </a:rPr>
            <a:t>Action</a:t>
          </a:r>
          <a:endParaRPr lang="en-US" sz="1800" kern="1200" dirty="0">
            <a:solidFill>
              <a:srgbClr val="702FA0"/>
            </a:solidFill>
          </a:endParaRPr>
        </a:p>
      </dsp:txBody>
      <dsp:txXfrm>
        <a:off x="7317283" y="1140780"/>
        <a:ext cx="1425585" cy="5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5D8A-2F40-4A0F-94C7-F973DF8B2357}">
      <dsp:nvSpPr>
        <dsp:cNvPr id="0" name=""/>
        <dsp:cNvSpPr/>
      </dsp:nvSpPr>
      <dsp:spPr>
        <a:xfrm>
          <a:off x="0" y="719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83E2B-9DA8-4FCA-B913-3048EE4CC6DA}">
      <dsp:nvSpPr>
        <dsp:cNvPr id="0" name=""/>
        <dsp:cNvSpPr/>
      </dsp:nvSpPr>
      <dsp:spPr>
        <a:xfrm>
          <a:off x="182905" y="136765"/>
          <a:ext cx="332555" cy="332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4BE91-ADEF-4D5B-8E84-44E503C69F7F}">
      <dsp:nvSpPr>
        <dsp:cNvPr id="0" name=""/>
        <dsp:cNvSpPr/>
      </dsp:nvSpPr>
      <dsp:spPr>
        <a:xfrm>
          <a:off x="698366" y="719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What is the the issue to be addressed in the Business Framework area?</a:t>
          </a:r>
        </a:p>
      </dsp:txBody>
      <dsp:txXfrm>
        <a:off x="698366" y="719"/>
        <a:ext cx="6383654" cy="604646"/>
      </dsp:txXfrm>
    </dsp:sp>
    <dsp:sp modelId="{0DCAEB4E-5D33-41B4-B7E5-4B6B713730D2}">
      <dsp:nvSpPr>
        <dsp:cNvPr id="0" name=""/>
        <dsp:cNvSpPr/>
      </dsp:nvSpPr>
      <dsp:spPr>
        <a:xfrm>
          <a:off x="0" y="756527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432E9-D49B-4410-8A46-91E19AE0FC6B}">
      <dsp:nvSpPr>
        <dsp:cNvPr id="0" name=""/>
        <dsp:cNvSpPr/>
      </dsp:nvSpPr>
      <dsp:spPr>
        <a:xfrm>
          <a:off x="182905" y="892573"/>
          <a:ext cx="332555" cy="332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D736B-C6B2-4DE5-821B-77F3F1E7A021}">
      <dsp:nvSpPr>
        <dsp:cNvPr id="0" name=""/>
        <dsp:cNvSpPr/>
      </dsp:nvSpPr>
      <dsp:spPr>
        <a:xfrm>
          <a:off x="698366" y="756527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What actions should be taken?</a:t>
          </a:r>
        </a:p>
      </dsp:txBody>
      <dsp:txXfrm>
        <a:off x="698366" y="756527"/>
        <a:ext cx="6383654" cy="604646"/>
      </dsp:txXfrm>
    </dsp:sp>
    <dsp:sp modelId="{86896C6A-ABF3-4B6E-8F1A-4A8482BF087F}">
      <dsp:nvSpPr>
        <dsp:cNvPr id="0" name=""/>
        <dsp:cNvSpPr/>
      </dsp:nvSpPr>
      <dsp:spPr>
        <a:xfrm>
          <a:off x="0" y="151233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02C57-6524-4374-A2DD-FAE5CEE0C29C}">
      <dsp:nvSpPr>
        <dsp:cNvPr id="0" name=""/>
        <dsp:cNvSpPr/>
      </dsp:nvSpPr>
      <dsp:spPr>
        <a:xfrm>
          <a:off x="182905" y="1648381"/>
          <a:ext cx="332555" cy="332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CD57C-E498-450A-8B9E-939D7F62053E}">
      <dsp:nvSpPr>
        <dsp:cNvPr id="0" name=""/>
        <dsp:cNvSpPr/>
      </dsp:nvSpPr>
      <dsp:spPr>
        <a:xfrm>
          <a:off x="698366" y="151233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What are the projected benefits? </a:t>
          </a:r>
        </a:p>
      </dsp:txBody>
      <dsp:txXfrm>
        <a:off x="698366" y="1512336"/>
        <a:ext cx="6383654" cy="604646"/>
      </dsp:txXfrm>
    </dsp:sp>
    <dsp:sp modelId="{0D6ED53E-1E31-47D2-8C13-8F75A007AE79}">
      <dsp:nvSpPr>
        <dsp:cNvPr id="0" name=""/>
        <dsp:cNvSpPr/>
      </dsp:nvSpPr>
      <dsp:spPr>
        <a:xfrm>
          <a:off x="0" y="2268144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9B7DA-E738-4704-9277-149E69E97225}">
      <dsp:nvSpPr>
        <dsp:cNvPr id="0" name=""/>
        <dsp:cNvSpPr/>
      </dsp:nvSpPr>
      <dsp:spPr>
        <a:xfrm>
          <a:off x="182905" y="2404189"/>
          <a:ext cx="332555" cy="332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9481A-18C8-45C1-8CE4-F872672C1BF7}">
      <dsp:nvSpPr>
        <dsp:cNvPr id="0" name=""/>
        <dsp:cNvSpPr/>
      </dsp:nvSpPr>
      <dsp:spPr>
        <a:xfrm>
          <a:off x="698366" y="2268144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What are the estimated costs?</a:t>
          </a:r>
        </a:p>
      </dsp:txBody>
      <dsp:txXfrm>
        <a:off x="698366" y="2268144"/>
        <a:ext cx="6383654" cy="604646"/>
      </dsp:txXfrm>
    </dsp:sp>
    <dsp:sp modelId="{FAB6D2D2-AAA5-4E24-86D0-64F64BD781EF}">
      <dsp:nvSpPr>
        <dsp:cNvPr id="0" name=""/>
        <dsp:cNvSpPr/>
      </dsp:nvSpPr>
      <dsp:spPr>
        <a:xfrm>
          <a:off x="0" y="3023952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E67E-561C-4B0B-A3C8-1CFD10EDF10C}">
      <dsp:nvSpPr>
        <dsp:cNvPr id="0" name=""/>
        <dsp:cNvSpPr/>
      </dsp:nvSpPr>
      <dsp:spPr>
        <a:xfrm>
          <a:off x="182905" y="3159997"/>
          <a:ext cx="332555" cy="3325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3A9AD-9B63-4389-B3E8-D76017E23642}">
      <dsp:nvSpPr>
        <dsp:cNvPr id="0" name=""/>
        <dsp:cNvSpPr/>
      </dsp:nvSpPr>
      <dsp:spPr>
        <a:xfrm>
          <a:off x="698366" y="3023952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What is the timeline?</a:t>
          </a:r>
        </a:p>
      </dsp:txBody>
      <dsp:txXfrm>
        <a:off x="698366" y="3023952"/>
        <a:ext cx="6383654" cy="604646"/>
      </dsp:txXfrm>
    </dsp:sp>
    <dsp:sp modelId="{DCE76439-F588-40A0-ADCA-B6B23066831D}">
      <dsp:nvSpPr>
        <dsp:cNvPr id="0" name=""/>
        <dsp:cNvSpPr/>
      </dsp:nvSpPr>
      <dsp:spPr>
        <a:xfrm>
          <a:off x="0" y="3779760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CC435-40A9-4BCE-A76F-7C6131196590}">
      <dsp:nvSpPr>
        <dsp:cNvPr id="0" name=""/>
        <dsp:cNvSpPr/>
      </dsp:nvSpPr>
      <dsp:spPr>
        <a:xfrm>
          <a:off x="182905" y="3915805"/>
          <a:ext cx="332555" cy="3325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5536F-3282-4AE1-9DAD-07F4D4D07DB7}">
      <dsp:nvSpPr>
        <dsp:cNvPr id="0" name=""/>
        <dsp:cNvSpPr/>
      </dsp:nvSpPr>
      <dsp:spPr>
        <a:xfrm>
          <a:off x="698366" y="3779760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 Where are we today?</a:t>
          </a:r>
        </a:p>
      </dsp:txBody>
      <dsp:txXfrm>
        <a:off x="698366" y="3779760"/>
        <a:ext cx="6383654" cy="604646"/>
      </dsp:txXfrm>
    </dsp:sp>
    <dsp:sp modelId="{2C54B3E0-BFA1-413E-8977-3DB251639CC0}">
      <dsp:nvSpPr>
        <dsp:cNvPr id="0" name=""/>
        <dsp:cNvSpPr/>
      </dsp:nvSpPr>
      <dsp:spPr>
        <a:xfrm>
          <a:off x="0" y="4535568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DDB03-2B22-43A4-BAB2-65A22728A61A}">
      <dsp:nvSpPr>
        <dsp:cNvPr id="0" name=""/>
        <dsp:cNvSpPr/>
      </dsp:nvSpPr>
      <dsp:spPr>
        <a:xfrm>
          <a:off x="182905" y="4671614"/>
          <a:ext cx="332555" cy="3325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E77E5-833B-4664-959A-23E2ADC9D4D3}">
      <dsp:nvSpPr>
        <dsp:cNvPr id="0" name=""/>
        <dsp:cNvSpPr/>
      </dsp:nvSpPr>
      <dsp:spPr>
        <a:xfrm>
          <a:off x="698366" y="4535568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 How did we get to where we are today?</a:t>
          </a:r>
        </a:p>
      </dsp:txBody>
      <dsp:txXfrm>
        <a:off x="698366" y="4535568"/>
        <a:ext cx="6383654" cy="604646"/>
      </dsp:txXfrm>
    </dsp:sp>
    <dsp:sp modelId="{7E834459-9445-442F-8D0A-AF42BEB9499B}">
      <dsp:nvSpPr>
        <dsp:cNvPr id="0" name=""/>
        <dsp:cNvSpPr/>
      </dsp:nvSpPr>
      <dsp:spPr>
        <a:xfrm>
          <a:off x="0" y="529137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9BCB8-2570-496E-B998-C47AB2DD431A}">
      <dsp:nvSpPr>
        <dsp:cNvPr id="0" name=""/>
        <dsp:cNvSpPr/>
      </dsp:nvSpPr>
      <dsp:spPr>
        <a:xfrm>
          <a:off x="182905" y="5427422"/>
          <a:ext cx="332555" cy="33255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B9B9-2419-4145-8B50-42E431685193}">
      <dsp:nvSpPr>
        <dsp:cNvPr id="0" name=""/>
        <dsp:cNvSpPr/>
      </dsp:nvSpPr>
      <dsp:spPr>
        <a:xfrm>
          <a:off x="698366" y="529137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8. Why do we care?</a:t>
          </a:r>
        </a:p>
      </dsp:txBody>
      <dsp:txXfrm>
        <a:off x="698366" y="5291376"/>
        <a:ext cx="6383654" cy="604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9629-86F7-A046-94CE-C4B4AF138589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0CCE0-FDE9-1740-8DAB-0EB56442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3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0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#565555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6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2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2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7EC8-2215-BE48-9966-A1654AAF37B0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35B19-F820-564D-9E36-8A564DC4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38250"/>
            <a:ext cx="9017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6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DD41A-28D1-8E42-A58D-E0D5BBD5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399"/>
            <a:ext cx="9144000" cy="50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6E332-9F55-6841-846B-32AD42A1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3" y="0"/>
            <a:ext cx="880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3683D-8EC7-0E41-8E17-7AEFEE8A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753"/>
            <a:ext cx="9144000" cy="51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1C804-F250-8547-A25C-8FD185C8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700"/>
            <a:ext cx="9144000" cy="50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EE478-93EE-724C-95C8-213D8A75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099"/>
            <a:ext cx="9144000" cy="50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1024F-01FF-4046-86E1-E570C7D1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579"/>
            <a:ext cx="9144000" cy="51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D871D-463D-944E-8872-9B1848F6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129"/>
            <a:ext cx="9144000" cy="49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4B6AE-3E08-E64E-AC6F-F1A2499C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000"/>
            <a:ext cx="9144000" cy="5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60529-1640-A84E-B5D4-33DF8648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437"/>
            <a:ext cx="9144000" cy="468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77FB8-3A77-3D46-810B-340D1C52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45" y="0"/>
            <a:ext cx="7314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D3BF13AC-B174-1B41-A2C6-C20E52776E67}"/>
              </a:ext>
            </a:extLst>
          </p:cNvPr>
          <p:cNvSpPr/>
          <p:nvPr/>
        </p:nvSpPr>
        <p:spPr>
          <a:xfrm>
            <a:off x="-2877671" y="4630757"/>
            <a:ext cx="10971353" cy="1075734"/>
          </a:xfrm>
          <a:custGeom>
            <a:avLst/>
            <a:gdLst>
              <a:gd name="connsiteX0" fmla="*/ 223228 w 4966800"/>
              <a:gd name="connsiteY0" fmla="*/ 105577 h 587117"/>
              <a:gd name="connsiteX1" fmla="*/ 1008537 w 4966800"/>
              <a:gd name="connsiteY1" fmla="*/ 503610 h 587117"/>
              <a:gd name="connsiteX2" fmla="*/ 3525826 w 4966800"/>
              <a:gd name="connsiteY2" fmla="*/ 546641 h 587117"/>
              <a:gd name="connsiteX3" fmla="*/ 4827501 w 4966800"/>
              <a:gd name="connsiteY3" fmla="*/ 30274 h 587117"/>
              <a:gd name="connsiteX4" fmla="*/ 223228 w 4966800"/>
              <a:gd name="connsiteY4" fmla="*/ 105577 h 58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800" h="587117">
                <a:moveTo>
                  <a:pt x="223228" y="105577"/>
                </a:moveTo>
                <a:cubicBezTo>
                  <a:pt x="-413266" y="184466"/>
                  <a:pt x="458104" y="430099"/>
                  <a:pt x="1008537" y="503610"/>
                </a:cubicBezTo>
                <a:cubicBezTo>
                  <a:pt x="1558970" y="577121"/>
                  <a:pt x="2889332" y="625530"/>
                  <a:pt x="3525826" y="546641"/>
                </a:cubicBezTo>
                <a:cubicBezTo>
                  <a:pt x="4162320" y="467752"/>
                  <a:pt x="5377934" y="101992"/>
                  <a:pt x="4827501" y="30274"/>
                </a:cubicBezTo>
                <a:cubicBezTo>
                  <a:pt x="4277068" y="-41444"/>
                  <a:pt x="859722" y="26688"/>
                  <a:pt x="223228" y="105577"/>
                </a:cubicBezTo>
                <a:close/>
              </a:path>
            </a:pathLst>
          </a:custGeom>
          <a:solidFill>
            <a:srgbClr val="FF0000">
              <a:alpha val="61501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E3F0F17-7F9F-9841-928F-52BC6287FDA7}"/>
              </a:ext>
            </a:extLst>
          </p:cNvPr>
          <p:cNvSpPr/>
          <p:nvPr/>
        </p:nvSpPr>
        <p:spPr>
          <a:xfrm>
            <a:off x="-3146613" y="1555091"/>
            <a:ext cx="12113111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B3E284-7A8F-EF44-A3C3-6B30F5BB216F}"/>
              </a:ext>
            </a:extLst>
          </p:cNvPr>
          <p:cNvSpPr/>
          <p:nvPr/>
        </p:nvSpPr>
        <p:spPr>
          <a:xfrm>
            <a:off x="-3146612" y="1555091"/>
            <a:ext cx="9100970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214B68-01E7-6C4D-8EAB-CEF5D63C338B}"/>
              </a:ext>
            </a:extLst>
          </p:cNvPr>
          <p:cNvSpPr/>
          <p:nvPr/>
        </p:nvSpPr>
        <p:spPr>
          <a:xfrm>
            <a:off x="-1909483" y="1585103"/>
            <a:ext cx="4862457" cy="3687794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6A80D-425E-BF4A-BF28-F6DD1B0A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1" y="2073833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09EAD-B4F8-3442-A3C2-F68F87E4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" y="3535537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A9A22-A191-034A-B3D6-D9512E56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67" y="2596808"/>
            <a:ext cx="2234729" cy="166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D9278C-C3FB-164C-B82A-1680A62A6175}"/>
              </a:ext>
            </a:extLst>
          </p:cNvPr>
          <p:cNvSpPr txBox="1"/>
          <p:nvPr/>
        </p:nvSpPr>
        <p:spPr>
          <a:xfrm>
            <a:off x="362513" y="170450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859BD-00BC-D540-BBAF-A663DC29AEB1}"/>
              </a:ext>
            </a:extLst>
          </p:cNvPr>
          <p:cNvSpPr txBox="1"/>
          <p:nvPr/>
        </p:nvSpPr>
        <p:spPr>
          <a:xfrm>
            <a:off x="439610" y="475158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538DA-FAA9-4640-9953-BD5CCE1C3235}"/>
              </a:ext>
            </a:extLst>
          </p:cNvPr>
          <p:cNvSpPr txBox="1"/>
          <p:nvPr/>
        </p:nvSpPr>
        <p:spPr>
          <a:xfrm>
            <a:off x="3487963" y="2227476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66037-99E8-EB4D-BD40-6B5857CA2678}"/>
              </a:ext>
            </a:extLst>
          </p:cNvPr>
          <p:cNvSpPr txBox="1"/>
          <p:nvPr/>
        </p:nvSpPr>
        <p:spPr>
          <a:xfrm>
            <a:off x="6307903" y="2375518"/>
            <a:ext cx="23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Experience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1AF18-CDD8-A84B-90DE-67B0CE90730B}"/>
              </a:ext>
            </a:extLst>
          </p:cNvPr>
          <p:cNvSpPr txBox="1"/>
          <p:nvPr/>
        </p:nvSpPr>
        <p:spPr>
          <a:xfrm>
            <a:off x="2370599" y="530314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31034-F513-324F-857C-EC24E277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53" y="3007033"/>
            <a:ext cx="1798842" cy="112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06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D04095E2-680D-4E46-A412-AE53E5A9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57" y="1624330"/>
            <a:ext cx="4312285" cy="36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677B3-625A-394D-97E3-6FA8CC4D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9" y="1578550"/>
            <a:ext cx="5998013" cy="3539549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E9E6782-E43A-9047-9F0B-7FEF184F9ACC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rot="5400000" flipH="1" flipV="1">
            <a:off x="7388240" y="1934538"/>
            <a:ext cx="97621" cy="41669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D7C31D-4E49-6047-B575-AE0D83631374}"/>
              </a:ext>
            </a:extLst>
          </p:cNvPr>
          <p:cNvSpPr txBox="1"/>
          <p:nvPr/>
        </p:nvSpPr>
        <p:spPr>
          <a:xfrm>
            <a:off x="7645400" y="194018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36E6E-546C-3C42-BDD6-0A2905498E84}"/>
              </a:ext>
            </a:extLst>
          </p:cNvPr>
          <p:cNvSpPr/>
          <p:nvPr/>
        </p:nvSpPr>
        <p:spPr>
          <a:xfrm>
            <a:off x="7021522" y="2191697"/>
            <a:ext cx="414358" cy="19104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63D7E62-9D84-F34C-B126-46B58C24D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52542" y="2303467"/>
            <a:ext cx="392858" cy="502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452622-8921-804D-8F40-DB25C96E98B0}"/>
              </a:ext>
            </a:extLst>
          </p:cNvPr>
          <p:cNvSpPr txBox="1"/>
          <p:nvPr/>
        </p:nvSpPr>
        <p:spPr>
          <a:xfrm>
            <a:off x="7645400" y="2154598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4DFC8B5-DAB6-DC43-AFCF-9B4FDD497F0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52542" y="2629609"/>
            <a:ext cx="39285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68FD47-9F96-A242-AAC0-8E6AE1E0EEF0}"/>
              </a:ext>
            </a:extLst>
          </p:cNvPr>
          <p:cNvSpPr txBox="1"/>
          <p:nvPr/>
        </p:nvSpPr>
        <p:spPr>
          <a:xfrm>
            <a:off x="7645400" y="2475720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554931-79A1-D14F-BDCF-0C13B2CC96C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252542" y="2911662"/>
            <a:ext cx="392858" cy="34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B5827-A12A-094C-A5F7-0BB3466031EB}"/>
              </a:ext>
            </a:extLst>
          </p:cNvPr>
          <p:cNvSpPr txBox="1"/>
          <p:nvPr/>
        </p:nvSpPr>
        <p:spPr>
          <a:xfrm>
            <a:off x="7645400" y="2757773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DFAEEC-FF46-BC40-9C3D-F51AE0472F3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52542" y="3228390"/>
            <a:ext cx="392858" cy="263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656D6A-01B1-674F-A1FD-01A0EDFE407B}"/>
              </a:ext>
            </a:extLst>
          </p:cNvPr>
          <p:cNvSpPr txBox="1"/>
          <p:nvPr/>
        </p:nvSpPr>
        <p:spPr>
          <a:xfrm>
            <a:off x="7645400" y="3074501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F163B26-00F5-2E42-BAD2-0C17A1F2059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228701" y="3577458"/>
            <a:ext cx="416699" cy="21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231D51-1832-994D-8D05-7D57F745EE6A}"/>
              </a:ext>
            </a:extLst>
          </p:cNvPr>
          <p:cNvSpPr txBox="1"/>
          <p:nvPr/>
        </p:nvSpPr>
        <p:spPr>
          <a:xfrm>
            <a:off x="7645400" y="3423569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E8B03C1-0E74-2746-B388-994304E1A15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228701" y="3900896"/>
            <a:ext cx="41669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BB6FC2-5A33-C94B-9630-D7C95F366676}"/>
              </a:ext>
            </a:extLst>
          </p:cNvPr>
          <p:cNvSpPr txBox="1"/>
          <p:nvPr/>
        </p:nvSpPr>
        <p:spPr>
          <a:xfrm>
            <a:off x="7645400" y="374700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0DB0DDA-A595-194F-BD7B-DC8BD1FE091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92030" y="1857914"/>
            <a:ext cx="162481" cy="32702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EC628D-A7F2-184A-8A62-911CA7199E62}"/>
              </a:ext>
            </a:extLst>
          </p:cNvPr>
          <p:cNvSpPr txBox="1"/>
          <p:nvPr/>
        </p:nvSpPr>
        <p:spPr>
          <a:xfrm>
            <a:off x="5128756" y="2102668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Preview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7F1909B-96BC-7843-8160-47BD3F98A03D}"/>
              </a:ext>
            </a:extLst>
          </p:cNvPr>
          <p:cNvCxnSpPr>
            <a:cxnSpLocks/>
            <a:endCxn id="50" idx="0"/>
          </p:cNvCxnSpPr>
          <p:nvPr/>
        </p:nvCxnSpPr>
        <p:spPr>
          <a:xfrm rot="5400000">
            <a:off x="6406973" y="2020364"/>
            <a:ext cx="153888" cy="996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A7B4CAB-D997-CA40-A625-3175696FFDCF}"/>
              </a:ext>
            </a:extLst>
          </p:cNvPr>
          <p:cNvSpPr txBox="1"/>
          <p:nvPr/>
        </p:nvSpPr>
        <p:spPr>
          <a:xfrm>
            <a:off x="6097935" y="2102289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Options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E12C26D-B9D8-9A46-A167-3BDFE4CF4542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1285035" y="2355121"/>
            <a:ext cx="333455" cy="1690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766923-E6F6-7548-A4DB-C56D21B28B2F}"/>
              </a:ext>
            </a:extLst>
          </p:cNvPr>
          <p:cNvSpPr txBox="1"/>
          <p:nvPr/>
        </p:nvSpPr>
        <p:spPr>
          <a:xfrm>
            <a:off x="484632" y="2093510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Arrange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9217372-DDFD-594C-B796-3A3665BA81ED}"/>
              </a:ext>
            </a:extLst>
          </p:cNvPr>
          <p:cNvCxnSpPr>
            <a:cxnSpLocks/>
            <a:endCxn id="66" idx="3"/>
          </p:cNvCxnSpPr>
          <p:nvPr/>
        </p:nvCxnSpPr>
        <p:spPr>
          <a:xfrm rot="10800000" flipV="1">
            <a:off x="1281534" y="2684413"/>
            <a:ext cx="336955" cy="2620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3BE41DF-61B6-B24C-B648-9BF23EF5FAD6}"/>
              </a:ext>
            </a:extLst>
          </p:cNvPr>
          <p:cNvSpPr txBox="1"/>
          <p:nvPr/>
        </p:nvSpPr>
        <p:spPr>
          <a:xfrm>
            <a:off x="481131" y="2684875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BF9130D-3A96-504A-8194-9FDBFAC1B130}"/>
              </a:ext>
            </a:extLst>
          </p:cNvPr>
          <p:cNvCxnSpPr>
            <a:cxnSpLocks/>
            <a:endCxn id="76" idx="3"/>
          </p:cNvCxnSpPr>
          <p:nvPr/>
        </p:nvCxnSpPr>
        <p:spPr>
          <a:xfrm rot="5400000">
            <a:off x="1107658" y="3019775"/>
            <a:ext cx="684706" cy="33695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8002B5-5811-E84A-8863-7C1A095E8660}"/>
              </a:ext>
            </a:extLst>
          </p:cNvPr>
          <p:cNvSpPr txBox="1"/>
          <p:nvPr/>
        </p:nvSpPr>
        <p:spPr>
          <a:xfrm>
            <a:off x="481131" y="3268996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EAAD60E-3C6D-B84C-9D76-3D9A3DB899A7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3838603" y="2514611"/>
            <a:ext cx="215443" cy="63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7F7EDBF-2A99-9E42-BB8E-6D4955F07B74}"/>
              </a:ext>
            </a:extLst>
          </p:cNvPr>
          <p:cNvSpPr txBox="1"/>
          <p:nvPr/>
        </p:nvSpPr>
        <p:spPr>
          <a:xfrm>
            <a:off x="3322921" y="2102289"/>
            <a:ext cx="1240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Content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428C04-0312-5D4E-A015-23D111B25868}"/>
              </a:ext>
            </a:extLst>
          </p:cNvPr>
          <p:cNvSpPr txBox="1"/>
          <p:nvPr/>
        </p:nvSpPr>
        <p:spPr>
          <a:xfrm>
            <a:off x="4860005" y="3335624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Frames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00CBBAA-847B-E846-86E1-27F8710F7552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650485" y="3134203"/>
            <a:ext cx="209520" cy="35531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118969C-3FA9-9849-BA26-AB4AA414ED3E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215245" y="2954361"/>
            <a:ext cx="644760" cy="535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5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124AA-9F60-974F-8E8B-59C41AE9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3" y="375558"/>
            <a:ext cx="8194875" cy="6106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6A29E4-0B49-CE4C-BD1E-3A3387CBD6FA}"/>
              </a:ext>
            </a:extLst>
          </p:cNvPr>
          <p:cNvSpPr/>
          <p:nvPr/>
        </p:nvSpPr>
        <p:spPr>
          <a:xfrm>
            <a:off x="706056" y="3518704"/>
            <a:ext cx="243068" cy="2314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56CDF3-5C19-C84E-AF3E-9441B81003BD}"/>
              </a:ext>
            </a:extLst>
          </p:cNvPr>
          <p:cNvSpPr/>
          <p:nvPr/>
        </p:nvSpPr>
        <p:spPr>
          <a:xfrm>
            <a:off x="317644" y="1812431"/>
            <a:ext cx="718311" cy="1822020"/>
          </a:xfrm>
          <a:custGeom>
            <a:avLst/>
            <a:gdLst>
              <a:gd name="connsiteX0" fmla="*/ 388412 w 718311"/>
              <a:gd name="connsiteY0" fmla="*/ 1822020 h 1822020"/>
              <a:gd name="connsiteX1" fmla="*/ 64321 w 718311"/>
              <a:gd name="connsiteY1" fmla="*/ 1405331 h 1822020"/>
              <a:gd name="connsiteX2" fmla="*/ 6447 w 718311"/>
              <a:gd name="connsiteY2" fmla="*/ 884470 h 1822020"/>
              <a:gd name="connsiteX3" fmla="*/ 156918 w 718311"/>
              <a:gd name="connsiteY3" fmla="*/ 247863 h 1822020"/>
              <a:gd name="connsiteX4" fmla="*/ 388412 w 718311"/>
              <a:gd name="connsiteY4" fmla="*/ 85817 h 1822020"/>
              <a:gd name="connsiteX5" fmla="*/ 689353 w 718311"/>
              <a:gd name="connsiteY5" fmla="*/ 4794 h 1822020"/>
              <a:gd name="connsiteX6" fmla="*/ 689353 w 718311"/>
              <a:gd name="connsiteY6" fmla="*/ 16369 h 182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11" h="1822020">
                <a:moveTo>
                  <a:pt x="388412" y="1822020"/>
                </a:moveTo>
                <a:cubicBezTo>
                  <a:pt x="258197" y="1691804"/>
                  <a:pt x="127982" y="1561589"/>
                  <a:pt x="64321" y="1405331"/>
                </a:cubicBezTo>
                <a:cubicBezTo>
                  <a:pt x="660" y="1249073"/>
                  <a:pt x="-8986" y="1077381"/>
                  <a:pt x="6447" y="884470"/>
                </a:cubicBezTo>
                <a:cubicBezTo>
                  <a:pt x="21880" y="691559"/>
                  <a:pt x="93257" y="380972"/>
                  <a:pt x="156918" y="247863"/>
                </a:cubicBezTo>
                <a:cubicBezTo>
                  <a:pt x="220579" y="114754"/>
                  <a:pt x="299673" y="126328"/>
                  <a:pt x="388412" y="85817"/>
                </a:cubicBezTo>
                <a:cubicBezTo>
                  <a:pt x="477151" y="45306"/>
                  <a:pt x="639196" y="16369"/>
                  <a:pt x="689353" y="4794"/>
                </a:cubicBezTo>
                <a:cubicBezTo>
                  <a:pt x="739510" y="-6781"/>
                  <a:pt x="714431" y="4794"/>
                  <a:pt x="689353" y="16369"/>
                </a:cubicBez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BB16C-F2FD-AF49-B021-707EC53F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0" y="0"/>
            <a:ext cx="745713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40F62-43FB-7E4F-8991-4933C9B0833A}"/>
              </a:ext>
            </a:extLst>
          </p:cNvPr>
          <p:cNvSpPr/>
          <p:nvPr/>
        </p:nvSpPr>
        <p:spPr>
          <a:xfrm>
            <a:off x="1111170" y="2824223"/>
            <a:ext cx="243068" cy="2314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7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E2BBE-F285-4D4E-8B50-176EB99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39"/>
            <a:ext cx="9144000" cy="5078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8FD0E6-C043-4D42-947E-79D60F21D36B}"/>
              </a:ext>
            </a:extLst>
          </p:cNvPr>
          <p:cNvSpPr/>
          <p:nvPr/>
        </p:nvSpPr>
        <p:spPr>
          <a:xfrm>
            <a:off x="2442258" y="4537276"/>
            <a:ext cx="1574156" cy="1192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C7944-0211-D941-A2E8-8B6AD19C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233"/>
            <a:ext cx="9144000" cy="5125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A070E7-725F-C644-ABA9-4D7EFA14F033}"/>
              </a:ext>
            </a:extLst>
          </p:cNvPr>
          <p:cNvSpPr/>
          <p:nvPr/>
        </p:nvSpPr>
        <p:spPr>
          <a:xfrm>
            <a:off x="578734" y="3970116"/>
            <a:ext cx="1157469" cy="2083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DEEEE-E903-A14C-A874-66A789B6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01"/>
            <a:ext cx="9144000" cy="63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410F7-1ACB-EB45-89CA-F11079A0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179"/>
            <a:ext cx="9144000" cy="58636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A74C59-75F2-4B46-B2C0-357E8A433D81}"/>
              </a:ext>
            </a:extLst>
          </p:cNvPr>
          <p:cNvSpPr/>
          <p:nvPr/>
        </p:nvSpPr>
        <p:spPr>
          <a:xfrm>
            <a:off x="1111169" y="2743199"/>
            <a:ext cx="1412112" cy="10532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0D743-6D65-AB41-B227-00B61BEE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78"/>
            <a:ext cx="9144000" cy="57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9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E7D7F-1077-5541-B021-DD37D6BD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30"/>
            <a:ext cx="9144000" cy="57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E6D51-2CE9-7946-A9E2-79DB63262E93}"/>
              </a:ext>
            </a:extLst>
          </p:cNvPr>
          <p:cNvSpPr/>
          <p:nvPr/>
        </p:nvSpPr>
        <p:spPr>
          <a:xfrm>
            <a:off x="356912" y="673099"/>
            <a:ext cx="8430174" cy="596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0BEA7-9C9F-C14B-BFCE-00C49A0109B9}"/>
              </a:ext>
            </a:extLst>
          </p:cNvPr>
          <p:cNvSpPr/>
          <p:nvPr/>
        </p:nvSpPr>
        <p:spPr>
          <a:xfrm>
            <a:off x="356912" y="1270000"/>
            <a:ext cx="4835684" cy="3067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5EAA84C9-C8F3-5D4F-9B9A-614F6F5ACE15}"/>
              </a:ext>
            </a:extLst>
          </p:cNvPr>
          <p:cNvSpPr/>
          <p:nvPr/>
        </p:nvSpPr>
        <p:spPr>
          <a:xfrm rot="5400000">
            <a:off x="6013141" y="3525254"/>
            <a:ext cx="1961403" cy="3586487"/>
          </a:xfrm>
          <a:prstGeom prst="homePlate">
            <a:avLst>
              <a:gd name="adj" fmla="val 18545"/>
            </a:avLst>
          </a:prstGeom>
          <a:solidFill>
            <a:schemeClr val="bg1"/>
          </a:solidFill>
          <a:ln>
            <a:solidFill>
              <a:srgbClr val="00B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82F6-A45A-234B-BE5C-14C5EEF04AC7}"/>
              </a:ext>
            </a:extLst>
          </p:cNvPr>
          <p:cNvSpPr/>
          <p:nvPr/>
        </p:nvSpPr>
        <p:spPr>
          <a:xfrm>
            <a:off x="5200602" y="1270000"/>
            <a:ext cx="3586486" cy="3067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BD5C-D782-A845-83FB-780A50B14CE1}"/>
              </a:ext>
            </a:extLst>
          </p:cNvPr>
          <p:cNvSpPr txBox="1"/>
          <p:nvPr/>
        </p:nvSpPr>
        <p:spPr>
          <a:xfrm>
            <a:off x="5348253" y="2738194"/>
            <a:ext cx="21310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Resources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☒ Value Creation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Customer Experience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Risk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F665C-F224-FA4C-88DC-021261B1F331}"/>
              </a:ext>
            </a:extLst>
          </p:cNvPr>
          <p:cNvSpPr txBox="1"/>
          <p:nvPr/>
        </p:nvSpPr>
        <p:spPr>
          <a:xfrm>
            <a:off x="586724" y="2755900"/>
            <a:ext cx="12747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☒ Analyst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Leader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Salesperson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AE513-97B6-DF48-9C54-705C7C372F09}"/>
              </a:ext>
            </a:extLst>
          </p:cNvPr>
          <p:cNvSpPr txBox="1"/>
          <p:nvPr/>
        </p:nvSpPr>
        <p:spPr>
          <a:xfrm>
            <a:off x="1890810" y="2738194"/>
            <a:ext cx="22567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☒ Present in Person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◻︎ Distribute a Document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A5A5A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3453-D4ED-E54D-A0A7-66246B682E38}"/>
              </a:ext>
            </a:extLst>
          </p:cNvPr>
          <p:cNvSpPr txBox="1"/>
          <p:nvPr/>
        </p:nvSpPr>
        <p:spPr>
          <a:xfrm>
            <a:off x="7278590" y="2755900"/>
            <a:ext cx="15084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☒ Change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◻︎ Stay the Same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702FA0"/>
              </a:solidFill>
            </a:endParaRPr>
          </a:p>
        </p:txBody>
      </p:sp>
      <p:graphicFrame>
        <p:nvGraphicFramePr>
          <p:cNvPr id="8" name="TextBox 1">
            <a:extLst>
              <a:ext uri="{FF2B5EF4-FFF2-40B4-BE49-F238E27FC236}">
                <a16:creationId xmlns:a16="http://schemas.microsoft.com/office/drawing/2014/main" id="{FB9A023E-B2D2-41FB-828F-DA884A9C9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878072"/>
              </p:ext>
            </p:extLst>
          </p:nvPr>
        </p:nvGraphicFramePr>
        <p:xfrm>
          <a:off x="-215900" y="914482"/>
          <a:ext cx="9359900" cy="1711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79E8B17-1D73-304A-9571-845BCA7DBB39}"/>
              </a:ext>
            </a:extLst>
          </p:cNvPr>
          <p:cNvSpPr txBox="1"/>
          <p:nvPr/>
        </p:nvSpPr>
        <p:spPr>
          <a:xfrm>
            <a:off x="3925852" y="2738194"/>
            <a:ext cx="127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☒ Executives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Colleagues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Customers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Suppliers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0335F-442C-0E4A-9A73-3032AB852755}"/>
              </a:ext>
            </a:extLst>
          </p:cNvPr>
          <p:cNvSpPr txBox="1"/>
          <p:nvPr/>
        </p:nvSpPr>
        <p:spPr>
          <a:xfrm>
            <a:off x="6460171" y="4792328"/>
            <a:ext cx="20128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☒ Increase Sales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Costs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Increase Productivity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Risk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A6677-7057-C247-A37C-54593C3F79E9}"/>
              </a:ext>
            </a:extLst>
          </p:cNvPr>
          <p:cNvGrpSpPr/>
          <p:nvPr/>
        </p:nvGrpSpPr>
        <p:grpSpPr>
          <a:xfrm>
            <a:off x="6228622" y="4474815"/>
            <a:ext cx="1449125" cy="238799"/>
            <a:chOff x="7317283" y="996169"/>
            <a:chExt cx="1449125" cy="7148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1E46DC-F586-ED43-A441-E19E175F2569}"/>
                </a:ext>
              </a:extLst>
            </p:cNvPr>
            <p:cNvSpPr/>
            <p:nvPr/>
          </p:nvSpPr>
          <p:spPr>
            <a:xfrm>
              <a:off x="7317283" y="1140780"/>
              <a:ext cx="1425585" cy="57023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E6B141-869B-9449-BB85-55BFB534B6E3}"/>
                </a:ext>
              </a:extLst>
            </p:cNvPr>
            <p:cNvSpPr txBox="1"/>
            <p:nvPr/>
          </p:nvSpPr>
          <p:spPr>
            <a:xfrm>
              <a:off x="7340823" y="996169"/>
              <a:ext cx="1425585" cy="570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dirty="0">
                  <a:solidFill>
                    <a:srgbClr val="00B14F"/>
                  </a:solidFill>
                </a:rPr>
                <a:t>Results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BA9EF62-2BCE-3247-A866-0A3FD3DA9ADA}"/>
              </a:ext>
            </a:extLst>
          </p:cNvPr>
          <p:cNvSpPr/>
          <p:nvPr/>
        </p:nvSpPr>
        <p:spPr>
          <a:xfrm>
            <a:off x="5487220" y="4562999"/>
            <a:ext cx="869607" cy="86960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Bullseye with solid fill">
            <a:extLst>
              <a:ext uri="{FF2B5EF4-FFF2-40B4-BE49-F238E27FC236}">
                <a16:creationId xmlns:a16="http://schemas.microsoft.com/office/drawing/2014/main" id="{B7307446-3D10-784A-B255-777C9773BE40}"/>
              </a:ext>
            </a:extLst>
          </p:cNvPr>
          <p:cNvSpPr/>
          <p:nvPr/>
        </p:nvSpPr>
        <p:spPr>
          <a:xfrm>
            <a:off x="5685246" y="4735625"/>
            <a:ext cx="498955" cy="49895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0914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8779E-B1BC-D742-B304-67B72CB1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21"/>
            <a:ext cx="9144000" cy="5068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27371-FFED-E746-8710-2D69A74B0340}"/>
              </a:ext>
            </a:extLst>
          </p:cNvPr>
          <p:cNvSpPr/>
          <p:nvPr/>
        </p:nvSpPr>
        <p:spPr>
          <a:xfrm>
            <a:off x="3219988" y="4155964"/>
            <a:ext cx="1445145" cy="17453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4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3FDF5-661A-9142-95CE-39BB4ACF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53"/>
            <a:ext cx="9144000" cy="53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2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7525C8-5318-B146-9CE2-78CD5980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37"/>
            <a:ext cx="9144000" cy="5226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8A9FFD-6653-4C43-BF96-E99F7DA5BDC6}"/>
              </a:ext>
            </a:extLst>
          </p:cNvPr>
          <p:cNvSpPr/>
          <p:nvPr/>
        </p:nvSpPr>
        <p:spPr>
          <a:xfrm>
            <a:off x="1391188" y="2651256"/>
            <a:ext cx="1305713" cy="12031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36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B6D8A-F81B-B14B-8CFB-BCD6E07F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1"/>
            <a:ext cx="9144000" cy="57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0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56C1A-3347-5B4A-A371-986F41CE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061"/>
            <a:ext cx="9144000" cy="5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1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343C5-9BAB-2045-8960-7293F727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879"/>
            <a:ext cx="9144000" cy="28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C7C1A-EC61-9747-8566-BBCF4BC0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04"/>
            <a:ext cx="9144000" cy="47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72305-4B3B-7743-B2D5-D522DD13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177800"/>
            <a:ext cx="5054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7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7E9205-4BE4-8E47-B521-563FFB0AD20A}"/>
              </a:ext>
            </a:extLst>
          </p:cNvPr>
          <p:cNvSpPr/>
          <p:nvPr/>
        </p:nvSpPr>
        <p:spPr>
          <a:xfrm>
            <a:off x="169333" y="1786467"/>
            <a:ext cx="889000" cy="287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55946-D20D-9E4C-A424-8D46413D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11"/>
            <a:ext cx="9144000" cy="36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C93FD-F0F0-8245-BC8C-0B731B9D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600"/>
            <a:ext cx="9144000" cy="5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3">
            <a:extLst>
              <a:ext uri="{FF2B5EF4-FFF2-40B4-BE49-F238E27FC236}">
                <a16:creationId xmlns:a16="http://schemas.microsoft.com/office/drawing/2014/main" id="{E58D7E71-C021-A44C-8889-488026653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313888"/>
              </p:ext>
            </p:extLst>
          </p:nvPr>
        </p:nvGraphicFramePr>
        <p:xfrm>
          <a:off x="1030991" y="480629"/>
          <a:ext cx="708202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929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03A3C-6D57-2446-B526-B958F1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061"/>
            <a:ext cx="9144000" cy="37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7DE54-E273-A04E-88B3-5A02410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20"/>
            <a:ext cx="9144000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5BB0A-7AC8-E842-9E43-24C562E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444"/>
            <a:ext cx="9144000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F1A7F-763E-EF40-BA33-EEE44B28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200"/>
            <a:ext cx="9144000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1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35443-2520-9843-AFC0-0400B469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0760"/>
            <a:ext cx="9144000" cy="11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DF3E1-41D0-774C-B4C7-747E1305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" y="0"/>
            <a:ext cx="6994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2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64B7A9-2975-964E-BBC3-6B477FC6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918"/>
            <a:ext cx="9144000" cy="51401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16606-FFD6-7E47-84A0-0D37884D7488}"/>
              </a:ext>
            </a:extLst>
          </p:cNvPr>
          <p:cNvCxnSpPr>
            <a:cxnSpLocks/>
          </p:cNvCxnSpPr>
          <p:nvPr/>
        </p:nvCxnSpPr>
        <p:spPr>
          <a:xfrm>
            <a:off x="573671" y="3331980"/>
            <a:ext cx="6512929" cy="19862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6159DEA-7044-064F-BEDC-193B0B30001D}"/>
              </a:ext>
            </a:extLst>
          </p:cNvPr>
          <p:cNvSpPr/>
          <p:nvPr/>
        </p:nvSpPr>
        <p:spPr>
          <a:xfrm>
            <a:off x="1798497" y="3020993"/>
            <a:ext cx="208344" cy="2083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514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226607E-8319-9742-9D25-3E33A2CC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" y="915350"/>
            <a:ext cx="8695752" cy="4629584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A926A48-68EC-D145-9610-71F869CA1310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8534403" y="171794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C2EB69-3523-F646-8123-F6E3CF35C586}"/>
              </a:ext>
            </a:extLst>
          </p:cNvPr>
          <p:cNvSpPr txBox="1"/>
          <p:nvPr/>
        </p:nvSpPr>
        <p:spPr>
          <a:xfrm>
            <a:off x="8810961" y="1564058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6B110-AF4B-C44B-B733-7EC8E6E4544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8534403" y="208145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1424F7-FD26-A342-A59E-12840463AF4E}"/>
              </a:ext>
            </a:extLst>
          </p:cNvPr>
          <p:cNvSpPr txBox="1"/>
          <p:nvPr/>
        </p:nvSpPr>
        <p:spPr>
          <a:xfrm>
            <a:off x="8810961" y="192756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FB95742-836B-DF4F-9278-F4DE42A2660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8534403" y="2446913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099107-5092-1C4F-B29C-617EC1588C23}"/>
              </a:ext>
            </a:extLst>
          </p:cNvPr>
          <p:cNvSpPr txBox="1"/>
          <p:nvPr/>
        </p:nvSpPr>
        <p:spPr>
          <a:xfrm>
            <a:off x="8810961" y="2293024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97A27C5-FED9-5643-9372-F44493494EB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8534403" y="282506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1BB8B4-2928-9944-9E0F-DD112B2DD1D6}"/>
              </a:ext>
            </a:extLst>
          </p:cNvPr>
          <p:cNvSpPr txBox="1"/>
          <p:nvPr/>
        </p:nvSpPr>
        <p:spPr>
          <a:xfrm>
            <a:off x="8810961" y="267117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5086CCF-5BB6-D64D-9CEB-E079F761D5A0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534403" y="3145544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432DF-951D-A743-BA88-73F8A436C3B2}"/>
              </a:ext>
            </a:extLst>
          </p:cNvPr>
          <p:cNvSpPr txBox="1"/>
          <p:nvPr/>
        </p:nvSpPr>
        <p:spPr>
          <a:xfrm>
            <a:off x="8810961" y="2991656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FB9A7D9-9F46-174B-A2DF-A92BD818244E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8534403" y="350541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6C1655-D20B-0748-84DE-864EC88D7187}"/>
              </a:ext>
            </a:extLst>
          </p:cNvPr>
          <p:cNvSpPr txBox="1"/>
          <p:nvPr/>
        </p:nvSpPr>
        <p:spPr>
          <a:xfrm>
            <a:off x="8810961" y="335152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C8B9F-C18D-F843-A674-6576420355BF}"/>
              </a:ext>
            </a:extLst>
          </p:cNvPr>
          <p:cNvSpPr/>
          <p:nvPr/>
        </p:nvSpPr>
        <p:spPr>
          <a:xfrm>
            <a:off x="8371605" y="1493339"/>
            <a:ext cx="1337087" cy="2261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85FA9-0FA4-804B-87E3-4E47CB30D4E3}"/>
              </a:ext>
            </a:extLst>
          </p:cNvPr>
          <p:cNvSpPr txBox="1"/>
          <p:nvPr/>
        </p:nvSpPr>
        <p:spPr>
          <a:xfrm>
            <a:off x="8699576" y="1009186"/>
            <a:ext cx="11687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Design Pallet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73E029-6BCE-0B45-8AD5-FB2EAAAD15B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rot="5400000">
            <a:off x="9073868" y="1283245"/>
            <a:ext cx="176376" cy="2438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9E5-6A50-C043-BAB9-B211D0C9E4E4}"/>
              </a:ext>
            </a:extLst>
          </p:cNvPr>
          <p:cNvSpPr txBox="1"/>
          <p:nvPr/>
        </p:nvSpPr>
        <p:spPr>
          <a:xfrm>
            <a:off x="3039259" y="2081458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Vertical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028CEC2-5DB7-0D4C-962F-0E2BEB5AE2D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464422" y="2235347"/>
            <a:ext cx="278223" cy="2242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9AC5ED-53B2-174B-839F-9A0A2243E310}"/>
              </a:ext>
            </a:extLst>
          </p:cNvPr>
          <p:cNvSpPr txBox="1"/>
          <p:nvPr/>
        </p:nvSpPr>
        <p:spPr>
          <a:xfrm>
            <a:off x="5149551" y="3241757"/>
            <a:ext cx="17496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Horizontal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FF3FCB4-A264-6C48-AFAE-DB858F50DB56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808981" y="3241762"/>
            <a:ext cx="340570" cy="15388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2B12FE-36CA-2645-B4C3-409083FB3661}"/>
              </a:ext>
            </a:extLst>
          </p:cNvPr>
          <p:cNvSpPr txBox="1"/>
          <p:nvPr/>
        </p:nvSpPr>
        <p:spPr>
          <a:xfrm>
            <a:off x="93456" y="3505417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 Handle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128EFC-AFAB-724A-82B1-2009594EB0A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518619" y="3659306"/>
            <a:ext cx="331691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11DA149-38DE-8147-922F-F6A2E43A39C2}"/>
              </a:ext>
            </a:extLst>
          </p:cNvPr>
          <p:cNvSpPr txBox="1"/>
          <p:nvPr/>
        </p:nvSpPr>
        <p:spPr>
          <a:xfrm>
            <a:off x="93456" y="3754420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Layout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1FD04C6-D53C-4249-9635-F67D220DD460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518619" y="3813197"/>
            <a:ext cx="331691" cy="9511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BCBA495-D7D9-DA4B-B1A0-DF49F1CD76E1}"/>
              </a:ext>
            </a:extLst>
          </p:cNvPr>
          <p:cNvSpPr txBox="1"/>
          <p:nvPr/>
        </p:nvSpPr>
        <p:spPr>
          <a:xfrm>
            <a:off x="-107559" y="3966168"/>
            <a:ext cx="16261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</a:t>
            </a:r>
            <a:r>
              <a:rPr 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CB1C14D-4F7F-6F4D-A9F0-AA9586B07B8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518619" y="3967082"/>
            <a:ext cx="331690" cy="18375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8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95DAC4-FA4C-814D-A893-6ECE4A9DB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97" r="-4" b="10477"/>
          <a:stretch/>
        </p:blipFill>
        <p:spPr>
          <a:xfrm>
            <a:off x="-277426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4244B3-666F-9044-B40A-870F32E9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3" r="12390"/>
          <a:stretch/>
        </p:blipFill>
        <p:spPr>
          <a:xfrm>
            <a:off x="-152398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1F344B-696D-9847-95F4-51F0879E9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r="8530"/>
          <a:stretch/>
        </p:blipFill>
        <p:spPr>
          <a:xfrm>
            <a:off x="3987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FEDF68-FA95-C04F-8EFD-99FD504B8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1" r="2" b="2"/>
          <a:stretch/>
        </p:blipFill>
        <p:spPr>
          <a:xfrm>
            <a:off x="7394761" y="-4331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54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9257D-3C5F-E943-850C-4CCF29D0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24" y="343781"/>
            <a:ext cx="922314" cy="933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72255-68F1-FA45-9804-8DF0B9D2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178" y="3301323"/>
            <a:ext cx="3392592" cy="235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DAA43-BDDC-054C-BB2B-495E296C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9820" y="290633"/>
            <a:ext cx="4001328" cy="318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1D2CB-8011-464A-94C1-518CC0AF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509" y="360415"/>
            <a:ext cx="922314" cy="949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CCB7A-F22C-4C4C-BB8A-ADFF4F7BD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184" y="3246245"/>
            <a:ext cx="1652400" cy="1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3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FA151-DED4-804C-AF97-686E04FD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944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A79BDBD-A1B9-CE40-9502-501EB2E6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55" y="1177159"/>
            <a:ext cx="2104761" cy="17974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99606DF-206C-D24A-8620-AC7B4465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16" y="3883346"/>
            <a:ext cx="2159815" cy="1727853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51CFF9-D72D-D24E-A064-086253FB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12" y="1777377"/>
            <a:ext cx="3189656" cy="32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7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C715C9-951B-F941-92A8-33462B1F3D09}"/>
              </a:ext>
            </a:extLst>
          </p:cNvPr>
          <p:cNvSpPr/>
          <p:nvPr/>
        </p:nvSpPr>
        <p:spPr>
          <a:xfrm>
            <a:off x="4572000" y="1082566"/>
            <a:ext cx="3731172" cy="45299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4BB530-C465-7145-875B-C1D58CB5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3503" l="5682" r="91761">
                        <a14:foregroundMark x1="47159" y1="7910" x2="47159" y2="7910"/>
                        <a14:foregroundMark x1="50284" y1="93503" x2="50284" y2="93503"/>
                        <a14:foregroundMark x1="5682" y1="50565" x2="5682" y2="50565"/>
                        <a14:foregroundMark x1="91761" y1="51695" x2="91761" y2="51695"/>
                        <a14:foregroundMark x1="64489" y1="42938" x2="64489" y2="42938"/>
                        <a14:foregroundMark x1="33523" y1="41808" x2="33523" y2="41808"/>
                        <a14:foregroundMark x1="56534" y1="72316" x2="56534" y2="72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035" y="2175811"/>
            <a:ext cx="1823356" cy="1833716"/>
          </a:xfrm>
          <a:prstGeom prst="rect">
            <a:avLst/>
          </a:prstGeom>
          <a:noFill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F30D0E-7F9E-A942-8679-562ED6F8803C}"/>
              </a:ext>
            </a:extLst>
          </p:cNvPr>
          <p:cNvSpPr/>
          <p:nvPr/>
        </p:nvSpPr>
        <p:spPr>
          <a:xfrm>
            <a:off x="3048000" y="945933"/>
            <a:ext cx="2317534" cy="4813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C8A402-6F76-8B4F-B805-FB8A5138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60" y="1454440"/>
            <a:ext cx="3831020" cy="37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3E8729E-5CC7-FC44-9637-7F53B800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9" y="998010"/>
            <a:ext cx="7308339" cy="5203537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4EE2042-C5FA-5D43-84DB-69ECB54A0318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1958709" y="1070925"/>
            <a:ext cx="534539" cy="63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262301-A6B8-A343-AB54-5218CB3A5CF5}"/>
              </a:ext>
            </a:extLst>
          </p:cNvPr>
          <p:cNvSpPr txBox="1"/>
          <p:nvPr/>
        </p:nvSpPr>
        <p:spPr>
          <a:xfrm>
            <a:off x="1416649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Date Range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CF1225E-1E89-4047-B0A1-BD99B909390B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7428236" y="652940"/>
            <a:ext cx="348012" cy="72808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2648B4-E79D-E04E-86DC-49048AEB1B87}"/>
              </a:ext>
            </a:extLst>
          </p:cNvPr>
          <p:cNvSpPr txBox="1"/>
          <p:nvPr/>
        </p:nvSpPr>
        <p:spPr>
          <a:xfrm>
            <a:off x="7776248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Chart Type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3BF74FE-1C52-554E-966B-7DF820943EEA}"/>
              </a:ext>
            </a:extLst>
          </p:cNvPr>
          <p:cNvCxnSpPr>
            <a:cxnSpLocks/>
            <a:stCxn id="42" idx="3"/>
            <a:endCxn id="19" idx="1"/>
          </p:cNvCxnSpPr>
          <p:nvPr/>
        </p:nvCxnSpPr>
        <p:spPr>
          <a:xfrm>
            <a:off x="673920" y="4572806"/>
            <a:ext cx="404001" cy="5202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051F8A-3B67-2F47-BD0D-16E3F43A56D2}"/>
              </a:ext>
            </a:extLst>
          </p:cNvPr>
          <p:cNvSpPr txBox="1"/>
          <p:nvPr/>
        </p:nvSpPr>
        <p:spPr>
          <a:xfrm>
            <a:off x="-951082" y="4311196"/>
            <a:ext cx="16250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Links to Related Cards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B0EEE9C-1492-6944-88CA-0EE4FB4DC828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569051" y="652941"/>
            <a:ext cx="345801" cy="68207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7721BEF-D450-DC41-A571-AD8615302D62}"/>
              </a:ext>
            </a:extLst>
          </p:cNvPr>
          <p:cNvSpPr txBox="1"/>
          <p:nvPr/>
        </p:nvSpPr>
        <p:spPr>
          <a:xfrm>
            <a:off x="4733242" y="49905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Hide/Show Filter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397F8B-B6D6-454F-95E7-42D54A8BFE36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>
            <a:off x="8155506" y="1642631"/>
            <a:ext cx="582038" cy="607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1F0959B-73D2-BE41-8756-A33294255A77}"/>
              </a:ext>
            </a:extLst>
          </p:cNvPr>
          <p:cNvSpPr txBox="1"/>
          <p:nvPr/>
        </p:nvSpPr>
        <p:spPr>
          <a:xfrm>
            <a:off x="8737544" y="1494820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5D648-4DBD-D147-9B5F-898644F89292}"/>
              </a:ext>
            </a:extLst>
          </p:cNvPr>
          <p:cNvSpPr txBox="1"/>
          <p:nvPr/>
        </p:nvSpPr>
        <p:spPr>
          <a:xfrm>
            <a:off x="-1182904" y="517624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42A3EA2-52E1-A544-920F-9F40D620D55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42098" y="5330134"/>
            <a:ext cx="635822" cy="859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0CB2E0F-2B4C-3E4D-9FF5-A7F1FAF919BC}"/>
              </a:ext>
            </a:extLst>
          </p:cNvPr>
          <p:cNvSpPr/>
          <p:nvPr/>
        </p:nvSpPr>
        <p:spPr>
          <a:xfrm>
            <a:off x="1077921" y="4855880"/>
            <a:ext cx="4043579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D40299-7312-874A-8C8E-5F069703D43A}"/>
              </a:ext>
            </a:extLst>
          </p:cNvPr>
          <p:cNvSpPr txBox="1"/>
          <p:nvPr/>
        </p:nvSpPr>
        <p:spPr>
          <a:xfrm>
            <a:off x="-1182904" y="551807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9276FCA-6A6F-3B46-B743-7E979B13389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42098" y="5671962"/>
            <a:ext cx="635822" cy="421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DE55B4-EC23-DC4E-8095-B0AE5EAE0123}"/>
              </a:ext>
            </a:extLst>
          </p:cNvPr>
          <p:cNvSpPr txBox="1"/>
          <p:nvPr/>
        </p:nvSpPr>
        <p:spPr>
          <a:xfrm>
            <a:off x="-1182904" y="586384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Lock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15B64B3-5941-6C46-9BF9-AEF26C6E74D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42098" y="5882214"/>
            <a:ext cx="635822" cy="13551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F54537E-9C48-894F-AA14-51202EE06C85}"/>
              </a:ext>
            </a:extLst>
          </p:cNvPr>
          <p:cNvSpPr txBox="1"/>
          <p:nvPr/>
        </p:nvSpPr>
        <p:spPr>
          <a:xfrm>
            <a:off x="696585" y="6169868"/>
            <a:ext cx="20637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Last Update &amp;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Update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E811D64-B305-4B4A-9DF5-93674876BC6B}"/>
              </a:ext>
            </a:extLst>
          </p:cNvPr>
          <p:cNvCxnSpPr>
            <a:cxnSpLocks/>
            <a:stCxn id="47" idx="0"/>
          </p:cNvCxnSpPr>
          <p:nvPr/>
        </p:nvCxnSpPr>
        <p:spPr>
          <a:xfrm rot="5400000" flipH="1" flipV="1">
            <a:off x="1522701" y="5627860"/>
            <a:ext cx="747757" cy="3362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0EC924-E093-E94B-AA11-9BEA027A0658}"/>
              </a:ext>
            </a:extLst>
          </p:cNvPr>
          <p:cNvSpPr txBox="1"/>
          <p:nvPr/>
        </p:nvSpPr>
        <p:spPr>
          <a:xfrm>
            <a:off x="2507237" y="617179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Lineage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9A8C310-EDF5-5B4D-B3E8-DED5F4E6BDBC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2610176" y="5462232"/>
            <a:ext cx="746664" cy="6724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DDD028F-59ED-CD44-84B0-CDD4C31609FE}"/>
              </a:ext>
            </a:extLst>
          </p:cNvPr>
          <p:cNvSpPr txBox="1"/>
          <p:nvPr/>
        </p:nvSpPr>
        <p:spPr>
          <a:xfrm>
            <a:off x="5406314" y="5254551"/>
            <a:ext cx="20637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 Refreshed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93AE72C-24A8-C645-A1E1-6B575DACFEAD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 flipV="1">
            <a:off x="3706036" y="5408440"/>
            <a:ext cx="170027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B13133A-52E9-7D4D-B47C-3A5B9F5151F2}"/>
              </a:ext>
            </a:extLst>
          </p:cNvPr>
          <p:cNvSpPr txBox="1"/>
          <p:nvPr/>
        </p:nvSpPr>
        <p:spPr>
          <a:xfrm>
            <a:off x="5196894" y="58354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Access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5B7EC85F-80E8-F343-9128-0E28D0018D30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V="1">
            <a:off x="5341596" y="5167620"/>
            <a:ext cx="96696" cy="123890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FBB305D-A529-2547-AB55-4C2EEC7C990F}"/>
              </a:ext>
            </a:extLst>
          </p:cNvPr>
          <p:cNvSpPr txBox="1"/>
          <p:nvPr/>
        </p:nvSpPr>
        <p:spPr>
          <a:xfrm>
            <a:off x="3521967" y="583358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Viewed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0280AF6-5D48-504C-AC3E-B3F60B509D7B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3613330" y="5112447"/>
            <a:ext cx="94860" cy="13474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B60B2AE-52BF-B542-A718-E7EF2AC5D1AA}"/>
              </a:ext>
            </a:extLst>
          </p:cNvPr>
          <p:cNvSpPr txBox="1"/>
          <p:nvPr/>
        </p:nvSpPr>
        <p:spPr>
          <a:xfrm>
            <a:off x="6821895" y="582054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Favorited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3B0CA16-1C3A-7A4D-9E66-2CA057F42342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7248345" y="5434492"/>
            <a:ext cx="179907" cy="59219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32C2D35-6A94-4446-9391-6C9287DE9E84}"/>
              </a:ext>
            </a:extLst>
          </p:cNvPr>
          <p:cNvSpPr txBox="1"/>
          <p:nvPr/>
        </p:nvSpPr>
        <p:spPr>
          <a:xfrm>
            <a:off x="8636609" y="5254551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Report Issue to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9C504D6-C6DB-5549-94C9-F559007DF4F4}"/>
              </a:ext>
            </a:extLst>
          </p:cNvPr>
          <p:cNvCxnSpPr>
            <a:cxnSpLocks/>
            <a:stCxn id="87" idx="1"/>
          </p:cNvCxnSpPr>
          <p:nvPr/>
        </p:nvCxnSpPr>
        <p:spPr>
          <a:xfrm rot="10800000" flipV="1">
            <a:off x="8198291" y="5408439"/>
            <a:ext cx="438318" cy="1669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5EFD132-23F5-BE4E-9349-80ED727ACB7B}"/>
              </a:ext>
            </a:extLst>
          </p:cNvPr>
          <p:cNvCxnSpPr>
            <a:cxnSpLocks/>
            <a:stCxn id="99" idx="1"/>
          </p:cNvCxnSpPr>
          <p:nvPr/>
        </p:nvCxnSpPr>
        <p:spPr>
          <a:xfrm rot="10800000" flipV="1">
            <a:off x="8474677" y="3605794"/>
            <a:ext cx="161932" cy="12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49EC87-8506-034B-94F3-8040A9D43933}"/>
              </a:ext>
            </a:extLst>
          </p:cNvPr>
          <p:cNvSpPr txBox="1"/>
          <p:nvPr/>
        </p:nvSpPr>
        <p:spPr>
          <a:xfrm>
            <a:off x="8636609" y="3451906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Next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D912E3FD-089F-354B-A8D8-1C82454075D3}"/>
              </a:ext>
            </a:extLst>
          </p:cNvPr>
          <p:cNvCxnSpPr>
            <a:cxnSpLocks/>
            <a:stCxn id="101" idx="3"/>
            <a:endCxn id="3" idx="1"/>
          </p:cNvCxnSpPr>
          <p:nvPr/>
        </p:nvCxnSpPr>
        <p:spPr>
          <a:xfrm flipV="1">
            <a:off x="673920" y="3599779"/>
            <a:ext cx="314579" cy="267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A4D2300-D829-F441-AECA-B4268D8119B7}"/>
              </a:ext>
            </a:extLst>
          </p:cNvPr>
          <p:cNvSpPr txBox="1"/>
          <p:nvPr/>
        </p:nvSpPr>
        <p:spPr>
          <a:xfrm>
            <a:off x="-951082" y="3472648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Prior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0D9D301B-795F-B242-BE8C-BEABC9DFCE7A}"/>
              </a:ext>
            </a:extLst>
          </p:cNvPr>
          <p:cNvCxnSpPr>
            <a:cxnSpLocks/>
            <a:stCxn id="110" idx="1"/>
          </p:cNvCxnSpPr>
          <p:nvPr/>
        </p:nvCxnSpPr>
        <p:spPr>
          <a:xfrm rot="10800000" flipV="1">
            <a:off x="8304793" y="1340932"/>
            <a:ext cx="408592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F16EA89-8D82-2443-94FD-35EB5BA28C58}"/>
              </a:ext>
            </a:extLst>
          </p:cNvPr>
          <p:cNvSpPr txBox="1"/>
          <p:nvPr/>
        </p:nvSpPr>
        <p:spPr>
          <a:xfrm>
            <a:off x="8713385" y="1187044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Show Quick Filter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EBFD6E-0F6A-BE47-A85F-595E9D5A91C7}"/>
              </a:ext>
            </a:extLst>
          </p:cNvPr>
          <p:cNvSpPr txBox="1"/>
          <p:nvPr/>
        </p:nvSpPr>
        <p:spPr>
          <a:xfrm>
            <a:off x="8713385" y="4243767"/>
            <a:ext cx="18329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Adjust Estimated Periods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930CB06-0567-7348-ADF5-934DB479CEDC}"/>
              </a:ext>
            </a:extLst>
          </p:cNvPr>
          <p:cNvCxnSpPr>
            <a:cxnSpLocks/>
            <a:stCxn id="119" idx="1"/>
            <a:endCxn id="123" idx="2"/>
          </p:cNvCxnSpPr>
          <p:nvPr/>
        </p:nvCxnSpPr>
        <p:spPr>
          <a:xfrm rot="10800000">
            <a:off x="8044375" y="4261127"/>
            <a:ext cx="669011" cy="24425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55A7F8-4A7C-1543-9B42-95CB9F19B822}"/>
              </a:ext>
            </a:extLst>
          </p:cNvPr>
          <p:cNvSpPr/>
          <p:nvPr/>
        </p:nvSpPr>
        <p:spPr>
          <a:xfrm>
            <a:off x="7890456" y="3855194"/>
            <a:ext cx="307835" cy="4059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D30C348-C74C-A041-99D5-9E063898DAE5}"/>
              </a:ext>
            </a:extLst>
          </p:cNvPr>
          <p:cNvSpPr txBox="1"/>
          <p:nvPr/>
        </p:nvSpPr>
        <p:spPr>
          <a:xfrm>
            <a:off x="4447191" y="148874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Annotate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D955D368-2D9E-2F48-9711-4E0791665E30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6283000" y="1393961"/>
            <a:ext cx="759199" cy="24867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4DE91-A5D4-8940-82D5-258A2892B98E}"/>
              </a:ext>
            </a:extLst>
          </p:cNvPr>
          <p:cNvSpPr/>
          <p:nvPr/>
        </p:nvSpPr>
        <p:spPr>
          <a:xfrm>
            <a:off x="1624320" y="4127210"/>
            <a:ext cx="5703575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BF358-B8C2-5E4F-97A3-4E7D7E165362}"/>
              </a:ext>
            </a:extLst>
          </p:cNvPr>
          <p:cNvSpPr txBox="1"/>
          <p:nvPr/>
        </p:nvSpPr>
        <p:spPr>
          <a:xfrm>
            <a:off x="8647301" y="4869829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Range Zoom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D8168E8-36C8-0E43-9AB9-1A1EFDE59F67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rot="10800000">
            <a:off x="7327895" y="4364338"/>
            <a:ext cx="1319406" cy="65938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F9DFE8E-D3CA-D844-B017-C74EA959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19" y="3211624"/>
            <a:ext cx="236558" cy="217377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39B830B-8877-8E45-B696-F14C752B147B}"/>
              </a:ext>
            </a:extLst>
          </p:cNvPr>
          <p:cNvCxnSpPr>
            <a:cxnSpLocks/>
            <a:stCxn id="56" idx="3"/>
            <a:endCxn id="52" idx="1"/>
          </p:cNvCxnSpPr>
          <p:nvPr/>
        </p:nvCxnSpPr>
        <p:spPr>
          <a:xfrm>
            <a:off x="697217" y="2893808"/>
            <a:ext cx="523102" cy="426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FFDCD53-E90F-9C4B-9398-752018834645}"/>
              </a:ext>
            </a:extLst>
          </p:cNvPr>
          <p:cNvSpPr txBox="1"/>
          <p:nvPr/>
        </p:nvSpPr>
        <p:spPr>
          <a:xfrm>
            <a:off x="-927785" y="27399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Sort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DA472-A699-6245-9AE5-1FB74CC1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9" y="0"/>
            <a:ext cx="770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35D80-3269-2A47-82C1-FC10A286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EB4BF-9FBA-4646-9568-BF66C5F9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39"/>
            <a:ext cx="9144000" cy="51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98227-F5DE-CB4E-9723-3C1640A6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026"/>
            <a:ext cx="9144000" cy="534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D4A236-494D-A245-9672-8D3F257A213D}"/>
              </a:ext>
            </a:extLst>
          </p:cNvPr>
          <p:cNvSpPr/>
          <p:nvPr/>
        </p:nvSpPr>
        <p:spPr>
          <a:xfrm>
            <a:off x="5590572" y="2581154"/>
            <a:ext cx="1284790" cy="34029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123819</TotalTime>
  <Words>253</Words>
  <Application>Microsoft Macintosh PowerPoint</Application>
  <PresentationFormat>Letter Paper (8.5x11 in)</PresentationFormat>
  <Paragraphs>100</Paragraphs>
  <Slides>52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Burtenshaw</dc:creator>
  <cp:lastModifiedBy>Jeff Burtenshaw</cp:lastModifiedBy>
  <cp:revision>41</cp:revision>
  <cp:lastPrinted>2022-03-04T10:58:27Z</cp:lastPrinted>
  <dcterms:created xsi:type="dcterms:W3CDTF">2021-08-07T01:30:24Z</dcterms:created>
  <dcterms:modified xsi:type="dcterms:W3CDTF">2022-03-05T02:27:07Z</dcterms:modified>
</cp:coreProperties>
</file>